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ANYgrpz8q7R4CWRsI1QrjVgBA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CBA4DA-0F9A-4FDB-AAE0-12078F9BAD2E}">
  <a:tblStyle styleId="{6DCBA4DA-0F9A-4FDB-AAE0-12078F9BAD2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5400" cap="rnd">
              <a:solidFill>
                <a:srgbClr val="E8C193"/>
              </a:solidFill>
              <a:round/>
            </a:ln>
            <a:effectLst>
              <a:outerShdw blurRad="215900" dist="1524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5"/>
              <c:layout>
                <c:manualLayout>
                  <c:x val="-3.7842060495002147E-2"/>
                  <c:y val="0.226767933090961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400" b="1">
                      <a:solidFill>
                        <a:srgbClr val="E8C193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2E2E31"/>
                    </a:solidFill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20</c:v>
                </c:pt>
                <c:pt idx="2">
                  <c:v>25</c:v>
                </c:pt>
                <c:pt idx="3">
                  <c:v>40</c:v>
                </c:pt>
                <c:pt idx="4">
                  <c:v>30</c:v>
                </c:pt>
                <c:pt idx="5">
                  <c:v>55</c:v>
                </c:pt>
                <c:pt idx="6">
                  <c:v>35</c:v>
                </c:pt>
                <c:pt idx="7">
                  <c:v>55</c:v>
                </c:pt>
                <c:pt idx="8">
                  <c:v>35</c:v>
                </c:pt>
                <c:pt idx="9">
                  <c:v>85</c:v>
                </c:pt>
                <c:pt idx="10">
                  <c:v>33</c:v>
                </c:pt>
                <c:pt idx="11">
                  <c:v>100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1204944"/>
        <c:axId val="1571197328"/>
      </c:lineChart>
      <c:catAx>
        <c:axId val="1571204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1197328"/>
        <c:crosses val="autoZero"/>
        <c:auto val="1"/>
        <c:lblAlgn val="ctr"/>
        <c:lblOffset val="100"/>
        <c:noMultiLvlLbl val="0"/>
      </c:catAx>
      <c:valAx>
        <c:axId val="1571197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120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e6ffa05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e6ffa0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2e6ffa058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e2e6ffa058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4b881413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e4b881413d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4b881413d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4b881413d_3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52a19d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952a19d1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952a19d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952a19d1d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52a19d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952a19d1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952a19d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952a19d1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952a19d1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e952a19d1d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952a19d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952a19d1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d015eb6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e2d015eb68_5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9499cca0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9499cca02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9499cca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9499cca0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2e6ffa05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2e6ffa058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4b881413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e4b881413d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499cca0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e9499cca02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d43861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e2d438612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d015eb6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2d015eb68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9499cca02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e9499cca02_2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499cca0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e9499cca02_2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4b881413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4b881413d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e2d015eb68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e2d015eb68_0_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ge2d015eb68_0_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ge2d015eb68_0_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ge2d015eb68_0_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2d015eb68_0_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e2d015eb68_0_8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ge2d015eb68_0_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e2d015eb68_0_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e2d015eb68_0_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d015eb68_0_8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e2d015eb68_0_8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ge2d015eb68_0_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e2d015eb68_0_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e2d015eb68_0_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e2d015eb68_0_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e2d015eb68_0_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e2d015eb68_0_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e2d015eb68_0_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e2d015eb68_0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e2d015eb68_0_3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e2d015eb68_0_3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ge2d015eb68_0_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e2d015eb68_0_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e2d015eb68_0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2d015eb68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e2d015eb68_0_4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ge2d015eb68_0_4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ge2d015eb68_0_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e2d015eb68_0_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e2d015eb68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2d015eb68_0_4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e2d015eb68_0_4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ge2d015eb68_0_4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ge2d015eb68_0_4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ge2d015eb68_0_4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ge2d015eb68_0_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e2d015eb68_0_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e2d015eb68_0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2d015eb68_0_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e2d015eb68_0_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e2d015eb68_0_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e2d015eb68_0_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d015eb68_0_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e2d015eb68_0_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e2d015eb68_0_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2d015eb68_0_6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e2d015eb68_0_6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ge2d015eb68_0_6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ge2d015eb68_0_6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e2d015eb68_0_6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e2d015eb68_0_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2d015eb68_0_7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e2d015eb68_0_7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ge2d015eb68_0_7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ge2d015eb68_0_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e2d015eb68_0_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e2d015eb68_0_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2d015eb68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ge2d015eb68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ge2d015eb68_0_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ge2d015eb68_0_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ge2d015eb68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5" Type="http://schemas.openxmlformats.org/officeDocument/2006/relationships/image" Target="../media/image19.png"/><Relationship Id="rId1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iy_zQY_-4mPnER-RmHDKBHGTuBS6XX2p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6ffa058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e2e6ffa058_0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"/>
          <p:cNvSpPr/>
          <p:nvPr/>
        </p:nvSpPr>
        <p:spPr>
          <a:xfrm>
            <a:off x="5603775" y="1159825"/>
            <a:ext cx="1901100" cy="94080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</a:t>
            </a:r>
            <a:endParaRPr/>
          </a:p>
        </p:txBody>
      </p:sp>
      <p:sp>
        <p:nvSpPr>
          <p:cNvPr id="190" name="Google Shape;190;p2"/>
          <p:cNvSpPr/>
          <p:nvPr/>
        </p:nvSpPr>
        <p:spPr>
          <a:xfrm>
            <a:off x="9997700" y="25247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게시판</a:t>
            </a: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7252650" y="25247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Private Shop</a:t>
            </a:r>
            <a:endParaRPr/>
          </a:p>
        </p:txBody>
      </p:sp>
      <p:sp>
        <p:nvSpPr>
          <p:cNvPr id="192" name="Google Shape;192;p2"/>
          <p:cNvSpPr/>
          <p:nvPr/>
        </p:nvSpPr>
        <p:spPr>
          <a:xfrm>
            <a:off x="4507600" y="25247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page</a:t>
            </a: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1610150" y="25247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/ 가입</a:t>
            </a:r>
            <a:endParaRPr/>
          </a:p>
        </p:txBody>
      </p:sp>
      <p:sp>
        <p:nvSpPr>
          <p:cNvPr id="194" name="Google Shape;194;p2"/>
          <p:cNvSpPr/>
          <p:nvPr/>
        </p:nvSpPr>
        <p:spPr>
          <a:xfrm>
            <a:off x="2470675" y="3507888"/>
            <a:ext cx="12555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일반회원가입</a:t>
            </a:r>
            <a:endParaRPr/>
          </a:p>
        </p:txBody>
      </p:sp>
      <p:sp>
        <p:nvSpPr>
          <p:cNvPr id="195" name="Google Shape;195;p2"/>
          <p:cNvSpPr/>
          <p:nvPr/>
        </p:nvSpPr>
        <p:spPr>
          <a:xfrm>
            <a:off x="838300" y="3507888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판매자 가입</a:t>
            </a:r>
            <a:endParaRPr/>
          </a:p>
        </p:txBody>
      </p:sp>
      <p:sp>
        <p:nvSpPr>
          <p:cNvPr id="196" name="Google Shape;196;p2"/>
          <p:cNvSpPr/>
          <p:nvPr/>
        </p:nvSpPr>
        <p:spPr>
          <a:xfrm>
            <a:off x="2474825" y="4491075"/>
            <a:ext cx="12555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page</a:t>
            </a:r>
            <a:endParaRPr/>
          </a:p>
        </p:txBody>
      </p:sp>
      <p:sp>
        <p:nvSpPr>
          <p:cNvPr id="197" name="Google Shape;197;p2"/>
          <p:cNvSpPr/>
          <p:nvPr/>
        </p:nvSpPr>
        <p:spPr>
          <a:xfrm>
            <a:off x="838300" y="449107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판매자 page</a:t>
            </a:r>
            <a:endParaRPr/>
          </a:p>
        </p:txBody>
      </p:sp>
      <p:sp>
        <p:nvSpPr>
          <p:cNvPr id="198" name="Google Shape;198;p2"/>
          <p:cNvSpPr/>
          <p:nvPr/>
        </p:nvSpPr>
        <p:spPr>
          <a:xfrm>
            <a:off x="838600" y="5519250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판매 등록</a:t>
            </a:r>
            <a:endParaRPr/>
          </a:p>
        </p:txBody>
      </p:sp>
      <p:cxnSp>
        <p:nvCxnSpPr>
          <p:cNvPr id="199" name="Google Shape;199;p2"/>
          <p:cNvCxnSpPr>
            <a:stCxn id="193" idx="2"/>
            <a:endCxn id="195" idx="0"/>
          </p:cNvCxnSpPr>
          <p:nvPr/>
        </p:nvCxnSpPr>
        <p:spPr>
          <a:xfrm rot="5400000">
            <a:off x="1722050" y="2921325"/>
            <a:ext cx="401100" cy="771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"/>
          <p:cNvCxnSpPr>
            <a:stCxn id="193" idx="2"/>
            <a:endCxn id="194" idx="0"/>
          </p:cNvCxnSpPr>
          <p:nvPr/>
        </p:nvCxnSpPr>
        <p:spPr>
          <a:xfrm flipH="1" rot="-5400000">
            <a:off x="2502950" y="2912325"/>
            <a:ext cx="401100" cy="789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"/>
          <p:cNvCxnSpPr>
            <a:stCxn id="195" idx="2"/>
            <a:endCxn id="197" idx="0"/>
          </p:cNvCxnSpPr>
          <p:nvPr/>
        </p:nvCxnSpPr>
        <p:spPr>
          <a:xfrm flipH="1" rot="-5400000">
            <a:off x="1336450" y="4290138"/>
            <a:ext cx="4011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"/>
          <p:cNvCxnSpPr>
            <a:stCxn id="194" idx="2"/>
            <a:endCxn id="196" idx="0"/>
          </p:cNvCxnSpPr>
          <p:nvPr/>
        </p:nvCxnSpPr>
        <p:spPr>
          <a:xfrm flipH="1" rot="-5400000">
            <a:off x="2899975" y="4288338"/>
            <a:ext cx="401100" cy="42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"/>
          <p:cNvCxnSpPr>
            <a:stCxn id="196" idx="3"/>
            <a:endCxn id="192" idx="1"/>
          </p:cNvCxnSpPr>
          <p:nvPr/>
        </p:nvCxnSpPr>
        <p:spPr>
          <a:xfrm flipH="1" rot="10800000">
            <a:off x="3730325" y="2815875"/>
            <a:ext cx="777300" cy="1966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"/>
          <p:cNvCxnSpPr>
            <a:stCxn id="189" idx="2"/>
            <a:endCxn id="193" idx="0"/>
          </p:cNvCxnSpPr>
          <p:nvPr/>
        </p:nvCxnSpPr>
        <p:spPr>
          <a:xfrm flipH="1">
            <a:off x="2308575" y="1630225"/>
            <a:ext cx="3295200" cy="8946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"/>
          <p:cNvCxnSpPr>
            <a:endCxn id="192" idx="0"/>
          </p:cNvCxnSpPr>
          <p:nvPr/>
        </p:nvCxnSpPr>
        <p:spPr>
          <a:xfrm flipH="1">
            <a:off x="5206000" y="1962825"/>
            <a:ext cx="676200" cy="5619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"/>
          <p:cNvCxnSpPr>
            <a:stCxn id="189" idx="5"/>
            <a:endCxn id="191" idx="0"/>
          </p:cNvCxnSpPr>
          <p:nvPr/>
        </p:nvCxnSpPr>
        <p:spPr>
          <a:xfrm flipH="1" rot="-5400000">
            <a:off x="7307765" y="1881548"/>
            <a:ext cx="561900" cy="724500"/>
          </a:xfrm>
          <a:prstGeom prst="bentConnector3">
            <a:avLst>
              <a:gd fmla="val 86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"/>
          <p:cNvCxnSpPr>
            <a:stCxn id="189" idx="6"/>
            <a:endCxn id="190" idx="0"/>
          </p:cNvCxnSpPr>
          <p:nvPr/>
        </p:nvCxnSpPr>
        <p:spPr>
          <a:xfrm>
            <a:off x="7504875" y="1630225"/>
            <a:ext cx="3191100" cy="8946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"/>
          <p:cNvCxnSpPr>
            <a:stCxn id="197" idx="2"/>
            <a:endCxn id="198" idx="0"/>
          </p:cNvCxnSpPr>
          <p:nvPr/>
        </p:nvCxnSpPr>
        <p:spPr>
          <a:xfrm flipH="1" rot="-5400000">
            <a:off x="1313950" y="5295825"/>
            <a:ext cx="4461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"/>
          <p:cNvSpPr/>
          <p:nvPr/>
        </p:nvSpPr>
        <p:spPr>
          <a:xfrm>
            <a:off x="4504800" y="3507900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차량등록</a:t>
            </a: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4507600" y="449107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정보수정</a:t>
            </a: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4507600" y="5474250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 차 관리</a:t>
            </a: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7252650" y="3507900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상품 목록</a:t>
            </a:r>
            <a:endParaRPr/>
          </a:p>
        </p:txBody>
      </p:sp>
      <p:sp>
        <p:nvSpPr>
          <p:cNvPr id="213" name="Google Shape;213;p2"/>
          <p:cNvSpPr/>
          <p:nvPr/>
        </p:nvSpPr>
        <p:spPr>
          <a:xfrm>
            <a:off x="7252650" y="44488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카테고리별 페이지</a:t>
            </a: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7252650" y="5474250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장바구니</a:t>
            </a:r>
            <a:endParaRPr/>
          </a:p>
        </p:txBody>
      </p:sp>
      <p:cxnSp>
        <p:nvCxnSpPr>
          <p:cNvPr id="215" name="Google Shape;215;p2"/>
          <p:cNvCxnSpPr>
            <a:stCxn id="192" idx="2"/>
            <a:endCxn id="209" idx="0"/>
          </p:cNvCxnSpPr>
          <p:nvPr/>
        </p:nvCxnSpPr>
        <p:spPr>
          <a:xfrm rot="5400000">
            <a:off x="5004100" y="3305925"/>
            <a:ext cx="401100" cy="27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"/>
          <p:cNvCxnSpPr>
            <a:stCxn id="209" idx="2"/>
            <a:endCxn id="210" idx="0"/>
          </p:cNvCxnSpPr>
          <p:nvPr/>
        </p:nvCxnSpPr>
        <p:spPr>
          <a:xfrm flipH="1" rot="-5400000">
            <a:off x="5004000" y="4289100"/>
            <a:ext cx="401100" cy="27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"/>
          <p:cNvCxnSpPr>
            <a:stCxn id="211" idx="1"/>
            <a:endCxn id="192" idx="1"/>
          </p:cNvCxnSpPr>
          <p:nvPr/>
        </p:nvCxnSpPr>
        <p:spPr>
          <a:xfrm flipH="1" rot="10800000">
            <a:off x="4507600" y="2815650"/>
            <a:ext cx="600" cy="2949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"/>
          <p:cNvCxnSpPr>
            <a:stCxn id="191" idx="2"/>
            <a:endCxn id="212" idx="0"/>
          </p:cNvCxnSpPr>
          <p:nvPr/>
        </p:nvCxnSpPr>
        <p:spPr>
          <a:xfrm flipH="1" rot="-5400000">
            <a:off x="7750800" y="3306975"/>
            <a:ext cx="4011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"/>
          <p:cNvCxnSpPr>
            <a:stCxn id="212" idx="2"/>
            <a:endCxn id="213" idx="0"/>
          </p:cNvCxnSpPr>
          <p:nvPr/>
        </p:nvCxnSpPr>
        <p:spPr>
          <a:xfrm flipH="1" rot="-5400000">
            <a:off x="7771950" y="4269000"/>
            <a:ext cx="358800" cy="6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"/>
          <p:cNvCxnSpPr>
            <a:stCxn id="213" idx="2"/>
            <a:endCxn id="214" idx="0"/>
          </p:cNvCxnSpPr>
          <p:nvPr/>
        </p:nvCxnSpPr>
        <p:spPr>
          <a:xfrm flipH="1" rot="-5400000">
            <a:off x="7729650" y="5252225"/>
            <a:ext cx="4434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"/>
          <p:cNvCxnSpPr>
            <a:stCxn id="192" idx="3"/>
            <a:endCxn id="214" idx="1"/>
          </p:cNvCxnSpPr>
          <p:nvPr/>
        </p:nvCxnSpPr>
        <p:spPr>
          <a:xfrm>
            <a:off x="5904400" y="2815725"/>
            <a:ext cx="1348200" cy="2949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"/>
          <p:cNvSpPr/>
          <p:nvPr/>
        </p:nvSpPr>
        <p:spPr>
          <a:xfrm>
            <a:off x="9997700" y="350797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정보게시판</a:t>
            </a:r>
            <a:endParaRPr/>
          </a:p>
        </p:txBody>
      </p:sp>
      <p:sp>
        <p:nvSpPr>
          <p:cNvPr id="223" name="Google Shape;223;p2"/>
          <p:cNvSpPr/>
          <p:nvPr/>
        </p:nvSpPr>
        <p:spPr>
          <a:xfrm>
            <a:off x="9997700" y="4448825"/>
            <a:ext cx="1396800" cy="582000"/>
          </a:xfrm>
          <a:prstGeom prst="roundRect">
            <a:avLst>
              <a:gd fmla="val 16667" name="adj"/>
            </a:avLst>
          </a:prstGeom>
          <a:solidFill>
            <a:srgbClr val="E8C1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문의게시판</a:t>
            </a:r>
            <a:endParaRPr/>
          </a:p>
        </p:txBody>
      </p:sp>
      <p:cxnSp>
        <p:nvCxnSpPr>
          <p:cNvPr id="224" name="Google Shape;224;p2"/>
          <p:cNvCxnSpPr>
            <a:stCxn id="190" idx="2"/>
            <a:endCxn id="222" idx="0"/>
          </p:cNvCxnSpPr>
          <p:nvPr/>
        </p:nvCxnSpPr>
        <p:spPr>
          <a:xfrm flipH="1" rot="-5400000">
            <a:off x="10495700" y="3307125"/>
            <a:ext cx="4014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"/>
          <p:cNvCxnSpPr>
            <a:stCxn id="222" idx="2"/>
            <a:endCxn id="223" idx="0"/>
          </p:cNvCxnSpPr>
          <p:nvPr/>
        </p:nvCxnSpPr>
        <p:spPr>
          <a:xfrm flipH="1" rot="-5400000">
            <a:off x="10517000" y="4269075"/>
            <a:ext cx="3588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"/>
          <p:cNvSpPr/>
          <p:nvPr/>
        </p:nvSpPr>
        <p:spPr>
          <a:xfrm>
            <a:off x="34599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Flow Chart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7" name="Google Shape;227;p2"/>
          <p:cNvCxnSpPr/>
          <p:nvPr/>
        </p:nvCxnSpPr>
        <p:spPr>
          <a:xfrm>
            <a:off x="52571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2e6ffa058_5_10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Base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e2e6ffa058_5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cxnSp>
        <p:nvCxnSpPr>
          <p:cNvPr id="234" name="Google Shape;234;ge2e6ffa058_5_10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ge2e6ffa058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00" y="1235100"/>
            <a:ext cx="8360474" cy="53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b881413d_5_10"/>
          <p:cNvSpPr/>
          <p:nvPr/>
        </p:nvSpPr>
        <p:spPr>
          <a:xfrm>
            <a:off x="519524" y="1595750"/>
            <a:ext cx="3646500" cy="6276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언어</a:t>
            </a:r>
            <a:endParaRPr b="0" sz="54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e4b881413d_5_10"/>
          <p:cNvSpPr/>
          <p:nvPr/>
        </p:nvSpPr>
        <p:spPr>
          <a:xfrm>
            <a:off x="8146774" y="1595750"/>
            <a:ext cx="3646500" cy="6276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형상 관리</a:t>
            </a:r>
            <a:endParaRPr b="0" sz="54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e4b881413d_5_10"/>
          <p:cNvSpPr/>
          <p:nvPr/>
        </p:nvSpPr>
        <p:spPr>
          <a:xfrm>
            <a:off x="4272749" y="1595750"/>
            <a:ext cx="3646500" cy="6276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b="0" sz="54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3" name="Google Shape;243;ge4b881413d_5_10"/>
          <p:cNvCxnSpPr/>
          <p:nvPr/>
        </p:nvCxnSpPr>
        <p:spPr>
          <a:xfrm>
            <a:off x="4288725" y="2381525"/>
            <a:ext cx="0" cy="412080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ge4b881413d_5_10"/>
          <p:cNvCxnSpPr/>
          <p:nvPr/>
        </p:nvCxnSpPr>
        <p:spPr>
          <a:xfrm>
            <a:off x="8146775" y="2381525"/>
            <a:ext cx="0" cy="412080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ge4b881413d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08" y="2505083"/>
            <a:ext cx="1363200" cy="1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4b881413d_5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812" y="2788462"/>
            <a:ext cx="1406155" cy="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4b881413d_5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75" y="2584158"/>
            <a:ext cx="1227708" cy="122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e4b881413d_5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575" y="4150011"/>
            <a:ext cx="1227699" cy="98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4b881413d_5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049" y="4030000"/>
            <a:ext cx="1708450" cy="17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4b881413d_5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5976" y="5365049"/>
            <a:ext cx="2564014" cy="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4b881413d_5_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3838" y="5079576"/>
            <a:ext cx="1962825" cy="19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4b881413d_5_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4825" y="2326778"/>
            <a:ext cx="1406150" cy="140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e4b881413d_5_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4200" y="4071025"/>
            <a:ext cx="1015800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e4b881413d_5_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5786" y="2712730"/>
            <a:ext cx="1122990" cy="11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e4b881413d_5_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90287" y="2815475"/>
            <a:ext cx="917452" cy="9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e4b881413d_5_10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7" name="Google Shape;257;ge4b881413d_5_10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8" name="Google Shape;258;ge4b881413d_5_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1000" y="4325074"/>
            <a:ext cx="1015800" cy="10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e4b881413d_5_10"/>
          <p:cNvSpPr/>
          <p:nvPr/>
        </p:nvSpPr>
        <p:spPr>
          <a:xfrm>
            <a:off x="8146774" y="3954400"/>
            <a:ext cx="3646500" cy="6276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빌드/배포</a:t>
            </a:r>
            <a:endParaRPr b="0" sz="54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e4b881413d_5_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072675" y="4541875"/>
            <a:ext cx="1794701" cy="17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e4b881413d_3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e4b881413d_3_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52a19d1d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72" name="Google Shape;272;ge952a19d1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52a19d1d_0_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78" name="Google Shape;278;ge952a19d1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" y="549475"/>
            <a:ext cx="12048923" cy="59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952a19d1d_0_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84" name="Google Shape;284;ge952a19d1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52a19d1d_0_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90" name="Google Shape;290;ge952a19d1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52a19d1d_0_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96" name="Google Shape;296;ge952a19d1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952a19d1d_0_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02" name="Google Shape;302;ge952a19d1d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d015eb68_5_0"/>
          <p:cNvSpPr/>
          <p:nvPr/>
        </p:nvSpPr>
        <p:spPr>
          <a:xfrm flipH="1" rot="10800000">
            <a:off x="-957944" y="1405301"/>
            <a:ext cx="13808909" cy="3739509"/>
          </a:xfrm>
          <a:custGeom>
            <a:rect b="b" l="l" r="r" t="t"/>
            <a:pathLst>
              <a:path extrusionOk="0" h="3739509" w="12166440">
                <a:moveTo>
                  <a:pt x="0" y="2781625"/>
                </a:moveTo>
                <a:cubicBezTo>
                  <a:pt x="682001" y="1397217"/>
                  <a:pt x="894103" y="355708"/>
                  <a:pt x="3493804" y="0"/>
                </a:cubicBezTo>
                <a:lnTo>
                  <a:pt x="8698196" y="0"/>
                </a:lnTo>
                <a:cubicBezTo>
                  <a:pt x="11107397" y="25508"/>
                  <a:pt x="11395539" y="1399032"/>
                  <a:pt x="12166440" y="2796140"/>
                </a:cubicBezTo>
                <a:cubicBezTo>
                  <a:pt x="8129118" y="4247569"/>
                  <a:pt x="2870200" y="3848425"/>
                  <a:pt x="0" y="2781625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ge2d015eb68_5_0"/>
          <p:cNvSpPr/>
          <p:nvPr/>
        </p:nvSpPr>
        <p:spPr>
          <a:xfrm>
            <a:off x="8663289" y="3992911"/>
            <a:ext cx="776288" cy="442913"/>
          </a:xfrm>
          <a:custGeom>
            <a:rect b="b" l="l" r="r" t="t"/>
            <a:pathLst>
              <a:path extrusionOk="0" h="838" w="1469">
                <a:moveTo>
                  <a:pt x="1317" y="91"/>
                </a:moveTo>
                <a:lnTo>
                  <a:pt x="1138" y="51"/>
                </a:lnTo>
                <a:lnTo>
                  <a:pt x="958" y="12"/>
                </a:lnTo>
                <a:lnTo>
                  <a:pt x="911" y="3"/>
                </a:lnTo>
                <a:lnTo>
                  <a:pt x="814" y="0"/>
                </a:lnTo>
                <a:lnTo>
                  <a:pt x="722" y="13"/>
                </a:lnTo>
                <a:lnTo>
                  <a:pt x="633" y="41"/>
                </a:lnTo>
                <a:lnTo>
                  <a:pt x="551" y="82"/>
                </a:lnTo>
                <a:lnTo>
                  <a:pt x="476" y="139"/>
                </a:lnTo>
                <a:lnTo>
                  <a:pt x="412" y="206"/>
                </a:lnTo>
                <a:lnTo>
                  <a:pt x="359" y="285"/>
                </a:lnTo>
                <a:lnTo>
                  <a:pt x="337" y="330"/>
                </a:lnTo>
                <a:lnTo>
                  <a:pt x="261" y="501"/>
                </a:lnTo>
                <a:lnTo>
                  <a:pt x="0" y="501"/>
                </a:lnTo>
                <a:lnTo>
                  <a:pt x="179" y="838"/>
                </a:lnTo>
                <a:lnTo>
                  <a:pt x="1164" y="720"/>
                </a:lnTo>
                <a:lnTo>
                  <a:pt x="1193" y="716"/>
                </a:lnTo>
                <a:lnTo>
                  <a:pt x="1248" y="700"/>
                </a:lnTo>
                <a:lnTo>
                  <a:pt x="1297" y="677"/>
                </a:lnTo>
                <a:lnTo>
                  <a:pt x="1340" y="648"/>
                </a:lnTo>
                <a:lnTo>
                  <a:pt x="1377" y="612"/>
                </a:lnTo>
                <a:lnTo>
                  <a:pt x="1409" y="572"/>
                </a:lnTo>
                <a:lnTo>
                  <a:pt x="1435" y="529"/>
                </a:lnTo>
                <a:lnTo>
                  <a:pt x="1452" y="481"/>
                </a:lnTo>
                <a:lnTo>
                  <a:pt x="1465" y="434"/>
                </a:lnTo>
                <a:lnTo>
                  <a:pt x="1469" y="383"/>
                </a:lnTo>
                <a:lnTo>
                  <a:pt x="1468" y="333"/>
                </a:lnTo>
                <a:lnTo>
                  <a:pt x="1458" y="283"/>
                </a:lnTo>
                <a:lnTo>
                  <a:pt x="1441" y="235"/>
                </a:lnTo>
                <a:lnTo>
                  <a:pt x="1416" y="189"/>
                </a:lnTo>
                <a:lnTo>
                  <a:pt x="1383" y="146"/>
                </a:lnTo>
                <a:lnTo>
                  <a:pt x="1341" y="108"/>
                </a:lnTo>
                <a:lnTo>
                  <a:pt x="1317" y="9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e2d015eb68_5_0"/>
          <p:cNvSpPr/>
          <p:nvPr/>
        </p:nvSpPr>
        <p:spPr>
          <a:xfrm>
            <a:off x="3024981" y="3149826"/>
            <a:ext cx="6142038" cy="3069658"/>
          </a:xfrm>
          <a:custGeom>
            <a:rect b="b" l="l" r="r" t="t"/>
            <a:pathLst>
              <a:path extrusionOk="0" h="3948113" w="6142038">
                <a:moveTo>
                  <a:pt x="1689921" y="0"/>
                </a:moveTo>
                <a:lnTo>
                  <a:pt x="1785187" y="1059"/>
                </a:lnTo>
                <a:lnTo>
                  <a:pt x="1798948" y="3176"/>
                </a:lnTo>
                <a:lnTo>
                  <a:pt x="4343091" y="3176"/>
                </a:lnTo>
                <a:lnTo>
                  <a:pt x="4356851" y="1059"/>
                </a:lnTo>
                <a:lnTo>
                  <a:pt x="4453176" y="0"/>
                </a:lnTo>
                <a:lnTo>
                  <a:pt x="4520921" y="8469"/>
                </a:lnTo>
                <a:lnTo>
                  <a:pt x="4570142" y="18526"/>
                </a:lnTo>
                <a:lnTo>
                  <a:pt x="4624656" y="32817"/>
                </a:lnTo>
                <a:lnTo>
                  <a:pt x="4680228" y="53460"/>
                </a:lnTo>
                <a:lnTo>
                  <a:pt x="4737917" y="80984"/>
                </a:lnTo>
                <a:lnTo>
                  <a:pt x="4796135" y="115919"/>
                </a:lnTo>
                <a:lnTo>
                  <a:pt x="4854883" y="158793"/>
                </a:lnTo>
                <a:lnTo>
                  <a:pt x="4910984" y="211194"/>
                </a:lnTo>
                <a:lnTo>
                  <a:pt x="4966027" y="274711"/>
                </a:lnTo>
                <a:lnTo>
                  <a:pt x="5016836" y="348285"/>
                </a:lnTo>
                <a:lnTo>
                  <a:pt x="5041182" y="390630"/>
                </a:lnTo>
                <a:lnTo>
                  <a:pt x="5555091" y="1357677"/>
                </a:lnTo>
                <a:lnTo>
                  <a:pt x="5562501" y="1362441"/>
                </a:lnTo>
                <a:lnTo>
                  <a:pt x="5614368" y="1399492"/>
                </a:lnTo>
                <a:lnTo>
                  <a:pt x="5660943" y="1439190"/>
                </a:lnTo>
                <a:lnTo>
                  <a:pt x="5712810" y="1491592"/>
                </a:lnTo>
                <a:lnTo>
                  <a:pt x="5763090" y="1556697"/>
                </a:lnTo>
                <a:lnTo>
                  <a:pt x="5796962" y="1613862"/>
                </a:lnTo>
                <a:lnTo>
                  <a:pt x="5816015" y="1655148"/>
                </a:lnTo>
                <a:lnTo>
                  <a:pt x="5832422" y="1699081"/>
                </a:lnTo>
                <a:lnTo>
                  <a:pt x="5844595" y="1746189"/>
                </a:lnTo>
                <a:lnTo>
                  <a:pt x="5848829" y="1771596"/>
                </a:lnTo>
                <a:lnTo>
                  <a:pt x="5857826" y="1776889"/>
                </a:lnTo>
                <a:lnTo>
                  <a:pt x="5916574" y="1818175"/>
                </a:lnTo>
                <a:lnTo>
                  <a:pt x="5967383" y="1861579"/>
                </a:lnTo>
                <a:lnTo>
                  <a:pt x="6022955" y="1917156"/>
                </a:lnTo>
                <a:lnTo>
                  <a:pt x="6074293" y="1983320"/>
                </a:lnTo>
                <a:lnTo>
                  <a:pt x="6106048" y="2039956"/>
                </a:lnTo>
                <a:lnTo>
                  <a:pt x="6122984" y="2080183"/>
                </a:lnTo>
                <a:lnTo>
                  <a:pt x="6135158" y="2121998"/>
                </a:lnTo>
                <a:lnTo>
                  <a:pt x="6141508" y="2166460"/>
                </a:lnTo>
                <a:lnTo>
                  <a:pt x="6142038" y="2189221"/>
                </a:lnTo>
                <a:lnTo>
                  <a:pt x="6142038" y="3948113"/>
                </a:lnTo>
                <a:lnTo>
                  <a:pt x="0" y="3948113"/>
                </a:lnTo>
                <a:lnTo>
                  <a:pt x="0" y="2189221"/>
                </a:lnTo>
                <a:lnTo>
                  <a:pt x="529" y="2166460"/>
                </a:lnTo>
                <a:lnTo>
                  <a:pt x="7409" y="2121998"/>
                </a:lnTo>
                <a:lnTo>
                  <a:pt x="19053" y="2080183"/>
                </a:lnTo>
                <a:lnTo>
                  <a:pt x="35989" y="2039956"/>
                </a:lnTo>
                <a:lnTo>
                  <a:pt x="67745" y="1983320"/>
                </a:lnTo>
                <a:lnTo>
                  <a:pt x="119612" y="1917156"/>
                </a:lnTo>
                <a:lnTo>
                  <a:pt x="174655" y="1861579"/>
                </a:lnTo>
                <a:lnTo>
                  <a:pt x="226523" y="1818175"/>
                </a:lnTo>
                <a:lnTo>
                  <a:pt x="284212" y="1776889"/>
                </a:lnTo>
                <a:lnTo>
                  <a:pt x="293209" y="1771596"/>
                </a:lnTo>
                <a:lnTo>
                  <a:pt x="297972" y="1746189"/>
                </a:lnTo>
                <a:lnTo>
                  <a:pt x="310145" y="1699081"/>
                </a:lnTo>
                <a:lnTo>
                  <a:pt x="326023" y="1655148"/>
                </a:lnTo>
                <a:lnTo>
                  <a:pt x="345076" y="1613862"/>
                </a:lnTo>
                <a:lnTo>
                  <a:pt x="379478" y="1556697"/>
                </a:lnTo>
                <a:lnTo>
                  <a:pt x="429757" y="1491592"/>
                </a:lnTo>
                <a:lnTo>
                  <a:pt x="481095" y="1439190"/>
                </a:lnTo>
                <a:lnTo>
                  <a:pt x="527670" y="1399492"/>
                </a:lnTo>
                <a:lnTo>
                  <a:pt x="579537" y="1362441"/>
                </a:lnTo>
                <a:lnTo>
                  <a:pt x="586947" y="1357677"/>
                </a:lnTo>
                <a:lnTo>
                  <a:pt x="1102974" y="390630"/>
                </a:lnTo>
                <a:lnTo>
                  <a:pt x="1127320" y="348285"/>
                </a:lnTo>
                <a:lnTo>
                  <a:pt x="1178658" y="274711"/>
                </a:lnTo>
                <a:lnTo>
                  <a:pt x="1233171" y="211194"/>
                </a:lnTo>
                <a:lnTo>
                  <a:pt x="1289802" y="158793"/>
                </a:lnTo>
                <a:lnTo>
                  <a:pt x="1347491" y="115919"/>
                </a:lnTo>
                <a:lnTo>
                  <a:pt x="1405709" y="80984"/>
                </a:lnTo>
                <a:lnTo>
                  <a:pt x="1463398" y="53460"/>
                </a:lnTo>
                <a:lnTo>
                  <a:pt x="1518970" y="32817"/>
                </a:lnTo>
                <a:lnTo>
                  <a:pt x="1572425" y="18526"/>
                </a:lnTo>
                <a:lnTo>
                  <a:pt x="1622705" y="846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ge2d015eb68_5_0"/>
          <p:cNvSpPr/>
          <p:nvPr/>
        </p:nvSpPr>
        <p:spPr>
          <a:xfrm>
            <a:off x="2728675" y="3992911"/>
            <a:ext cx="777875" cy="442913"/>
          </a:xfrm>
          <a:custGeom>
            <a:rect b="b" l="l" r="r" t="t"/>
            <a:pathLst>
              <a:path extrusionOk="0" h="838" w="1470">
                <a:moveTo>
                  <a:pt x="1208" y="501"/>
                </a:moveTo>
                <a:lnTo>
                  <a:pt x="1132" y="330"/>
                </a:lnTo>
                <a:lnTo>
                  <a:pt x="1110" y="285"/>
                </a:lnTo>
                <a:lnTo>
                  <a:pt x="1059" y="206"/>
                </a:lnTo>
                <a:lnTo>
                  <a:pt x="994" y="139"/>
                </a:lnTo>
                <a:lnTo>
                  <a:pt x="919" y="82"/>
                </a:lnTo>
                <a:lnTo>
                  <a:pt x="837" y="41"/>
                </a:lnTo>
                <a:lnTo>
                  <a:pt x="747" y="12"/>
                </a:lnTo>
                <a:lnTo>
                  <a:pt x="655" y="0"/>
                </a:lnTo>
                <a:lnTo>
                  <a:pt x="560" y="3"/>
                </a:lnTo>
                <a:lnTo>
                  <a:pt x="511" y="12"/>
                </a:lnTo>
                <a:lnTo>
                  <a:pt x="331" y="51"/>
                </a:lnTo>
                <a:lnTo>
                  <a:pt x="153" y="91"/>
                </a:lnTo>
                <a:lnTo>
                  <a:pt x="128" y="108"/>
                </a:lnTo>
                <a:lnTo>
                  <a:pt x="86" y="146"/>
                </a:lnTo>
                <a:lnTo>
                  <a:pt x="53" y="189"/>
                </a:lnTo>
                <a:lnTo>
                  <a:pt x="29" y="235"/>
                </a:lnTo>
                <a:lnTo>
                  <a:pt x="12" y="283"/>
                </a:lnTo>
                <a:lnTo>
                  <a:pt x="1" y="333"/>
                </a:lnTo>
                <a:lnTo>
                  <a:pt x="0" y="383"/>
                </a:lnTo>
                <a:lnTo>
                  <a:pt x="4" y="434"/>
                </a:lnTo>
                <a:lnTo>
                  <a:pt x="17" y="483"/>
                </a:lnTo>
                <a:lnTo>
                  <a:pt x="36" y="529"/>
                </a:lnTo>
                <a:lnTo>
                  <a:pt x="60" y="573"/>
                </a:lnTo>
                <a:lnTo>
                  <a:pt x="92" y="612"/>
                </a:lnTo>
                <a:lnTo>
                  <a:pt x="130" y="648"/>
                </a:lnTo>
                <a:lnTo>
                  <a:pt x="173" y="677"/>
                </a:lnTo>
                <a:lnTo>
                  <a:pt x="222" y="700"/>
                </a:lnTo>
                <a:lnTo>
                  <a:pt x="277" y="716"/>
                </a:lnTo>
                <a:lnTo>
                  <a:pt x="305" y="720"/>
                </a:lnTo>
                <a:lnTo>
                  <a:pt x="1290" y="838"/>
                </a:lnTo>
                <a:lnTo>
                  <a:pt x="1470" y="501"/>
                </a:lnTo>
                <a:lnTo>
                  <a:pt x="1208" y="501"/>
                </a:lnTo>
                <a:lnTo>
                  <a:pt x="1208" y="5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ge2d015eb68_5_0"/>
          <p:cNvSpPr/>
          <p:nvPr/>
        </p:nvSpPr>
        <p:spPr>
          <a:xfrm>
            <a:off x="4050416" y="3150113"/>
            <a:ext cx="4091168" cy="415811"/>
          </a:xfrm>
          <a:custGeom>
            <a:rect b="b" l="l" r="r" t="t"/>
            <a:pathLst>
              <a:path extrusionOk="0" h="415811" w="4091168">
                <a:moveTo>
                  <a:pt x="663584" y="0"/>
                </a:moveTo>
                <a:lnTo>
                  <a:pt x="758850" y="824"/>
                </a:lnTo>
                <a:lnTo>
                  <a:pt x="772611" y="2472"/>
                </a:lnTo>
                <a:lnTo>
                  <a:pt x="3316754" y="2472"/>
                </a:lnTo>
                <a:lnTo>
                  <a:pt x="3330514" y="824"/>
                </a:lnTo>
                <a:lnTo>
                  <a:pt x="3426839" y="0"/>
                </a:lnTo>
                <a:lnTo>
                  <a:pt x="3494584" y="6592"/>
                </a:lnTo>
                <a:lnTo>
                  <a:pt x="3543805" y="14419"/>
                </a:lnTo>
                <a:lnTo>
                  <a:pt x="3598319" y="25542"/>
                </a:lnTo>
                <a:lnTo>
                  <a:pt x="3653891" y="41608"/>
                </a:lnTo>
                <a:lnTo>
                  <a:pt x="3711580" y="63030"/>
                </a:lnTo>
                <a:lnTo>
                  <a:pt x="3769798" y="90221"/>
                </a:lnTo>
                <a:lnTo>
                  <a:pt x="3828546" y="123590"/>
                </a:lnTo>
                <a:lnTo>
                  <a:pt x="3884647" y="164374"/>
                </a:lnTo>
                <a:lnTo>
                  <a:pt x="3939690" y="213810"/>
                </a:lnTo>
                <a:lnTo>
                  <a:pt x="3990499" y="271073"/>
                </a:lnTo>
                <a:lnTo>
                  <a:pt x="4014845" y="304030"/>
                </a:lnTo>
                <a:lnTo>
                  <a:pt x="4091168" y="415811"/>
                </a:lnTo>
                <a:lnTo>
                  <a:pt x="0" y="415811"/>
                </a:lnTo>
                <a:lnTo>
                  <a:pt x="76637" y="304030"/>
                </a:lnTo>
                <a:lnTo>
                  <a:pt x="100983" y="271073"/>
                </a:lnTo>
                <a:lnTo>
                  <a:pt x="152321" y="213810"/>
                </a:lnTo>
                <a:lnTo>
                  <a:pt x="206834" y="164374"/>
                </a:lnTo>
                <a:lnTo>
                  <a:pt x="263465" y="123590"/>
                </a:lnTo>
                <a:lnTo>
                  <a:pt x="321154" y="90221"/>
                </a:lnTo>
                <a:lnTo>
                  <a:pt x="379372" y="63030"/>
                </a:lnTo>
                <a:lnTo>
                  <a:pt x="437061" y="41608"/>
                </a:lnTo>
                <a:lnTo>
                  <a:pt x="492633" y="25542"/>
                </a:lnTo>
                <a:lnTo>
                  <a:pt x="546088" y="14419"/>
                </a:lnTo>
                <a:lnTo>
                  <a:pt x="596368" y="6592"/>
                </a:lnTo>
                <a:close/>
              </a:path>
            </a:pathLst>
          </a:custGeom>
          <a:gradFill>
            <a:gsLst>
              <a:gs pos="0">
                <a:srgbClr val="939393">
                  <a:alpha val="0"/>
                </a:srgbClr>
              </a:gs>
              <a:gs pos="100000">
                <a:srgbClr val="FFFFFF">
                  <a:alpha val="5882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" name="Google Shape;95;ge2d015eb68_5_0"/>
          <p:cNvGrpSpPr/>
          <p:nvPr/>
        </p:nvGrpSpPr>
        <p:grpSpPr>
          <a:xfrm>
            <a:off x="1300950" y="4610042"/>
            <a:ext cx="9245780" cy="2128050"/>
            <a:chOff x="1300950" y="4610042"/>
            <a:chExt cx="9245780" cy="2128050"/>
          </a:xfrm>
        </p:grpSpPr>
        <p:grpSp>
          <p:nvGrpSpPr>
            <p:cNvPr id="96" name="Google Shape;96;ge2d015eb68_5_0"/>
            <p:cNvGrpSpPr/>
            <p:nvPr/>
          </p:nvGrpSpPr>
          <p:grpSpPr>
            <a:xfrm>
              <a:off x="3854365" y="4610042"/>
              <a:ext cx="1470954" cy="296793"/>
              <a:chOff x="3854365" y="4610042"/>
              <a:chExt cx="1470954" cy="296793"/>
            </a:xfrm>
          </p:grpSpPr>
          <p:sp>
            <p:nvSpPr>
              <p:cNvPr id="97" name="Google Shape;97;ge2d015eb68_5_0"/>
              <p:cNvSpPr/>
              <p:nvPr/>
            </p:nvSpPr>
            <p:spPr>
              <a:xfrm rot="174280">
                <a:off x="3945924" y="4642005"/>
                <a:ext cx="1267426" cy="232866"/>
              </a:xfrm>
              <a:custGeom>
                <a:rect b="b" l="l" r="r" t="t"/>
                <a:pathLst>
                  <a:path extrusionOk="0" h="313038" w="1337532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cap="sq" cmpd="sng" w="120650">
                <a:solidFill>
                  <a:srgbClr val="FF01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" name="Google Shape;98;ge2d015eb68_5_0"/>
              <p:cNvSpPr/>
              <p:nvPr/>
            </p:nvSpPr>
            <p:spPr>
              <a:xfrm rot="174280">
                <a:off x="3989870" y="4681232"/>
                <a:ext cx="1161304" cy="150319"/>
              </a:xfrm>
              <a:custGeom>
                <a:rect b="b" l="l" r="r" t="t"/>
                <a:pathLst>
                  <a:path extrusionOk="0" h="313038" w="1337532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sq" cmpd="sng" w="1206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" name="Google Shape;99;ge2d015eb68_5_0"/>
              <p:cNvSpPr/>
              <p:nvPr/>
            </p:nvSpPr>
            <p:spPr>
              <a:xfrm rot="238005">
                <a:off x="3855786" y="4690816"/>
                <a:ext cx="133643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" name="Google Shape;100;ge2d015eb68_5_0"/>
              <p:cNvSpPr/>
              <p:nvPr/>
            </p:nvSpPr>
            <p:spPr>
              <a:xfrm rot="238005">
                <a:off x="5151331" y="4657589"/>
                <a:ext cx="172582" cy="4660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1" name="Google Shape;101;ge2d015eb68_5_0"/>
            <p:cNvGrpSpPr/>
            <p:nvPr/>
          </p:nvGrpSpPr>
          <p:grpSpPr>
            <a:xfrm flipH="1">
              <a:off x="6880767" y="4619712"/>
              <a:ext cx="1470954" cy="296793"/>
              <a:chOff x="5702215" y="5105763"/>
              <a:chExt cx="1470954" cy="296793"/>
            </a:xfrm>
          </p:grpSpPr>
          <p:sp>
            <p:nvSpPr>
              <p:cNvPr id="102" name="Google Shape;102;ge2d015eb68_5_0"/>
              <p:cNvSpPr/>
              <p:nvPr/>
            </p:nvSpPr>
            <p:spPr>
              <a:xfrm rot="174280">
                <a:off x="5793774" y="5137726"/>
                <a:ext cx="1267426" cy="232866"/>
              </a:xfrm>
              <a:custGeom>
                <a:rect b="b" l="l" r="r" t="t"/>
                <a:pathLst>
                  <a:path extrusionOk="0" h="313038" w="1337532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rgbClr val="FF0100"/>
              </a:solidFill>
              <a:ln cap="sq" cmpd="sng" w="120650">
                <a:solidFill>
                  <a:srgbClr val="FF01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" name="Google Shape;103;ge2d015eb68_5_0"/>
              <p:cNvSpPr/>
              <p:nvPr/>
            </p:nvSpPr>
            <p:spPr>
              <a:xfrm rot="174280">
                <a:off x="5837720" y="5176953"/>
                <a:ext cx="1161304" cy="150319"/>
              </a:xfrm>
              <a:custGeom>
                <a:rect b="b" l="l" r="r" t="t"/>
                <a:pathLst>
                  <a:path extrusionOk="0" h="313038" w="1337532">
                    <a:moveTo>
                      <a:pt x="156519" y="0"/>
                    </a:moveTo>
                    <a:lnTo>
                      <a:pt x="996779" y="0"/>
                    </a:lnTo>
                    <a:lnTo>
                      <a:pt x="1010252" y="2720"/>
                    </a:lnTo>
                    <a:lnTo>
                      <a:pt x="1010252" y="0"/>
                    </a:lnTo>
                    <a:lnTo>
                      <a:pt x="1337277" y="0"/>
                    </a:lnTo>
                    <a:cubicBezTo>
                      <a:pt x="1345744" y="161496"/>
                      <a:pt x="1141485" y="294417"/>
                      <a:pt x="1010252" y="313038"/>
                    </a:cubicBezTo>
                    <a:lnTo>
                      <a:pt x="1010252" y="310318"/>
                    </a:lnTo>
                    <a:lnTo>
                      <a:pt x="996779" y="313038"/>
                    </a:lnTo>
                    <a:lnTo>
                      <a:pt x="156519" y="313038"/>
                    </a:lnTo>
                    <a:cubicBezTo>
                      <a:pt x="70076" y="313038"/>
                      <a:pt x="0" y="242962"/>
                      <a:pt x="0" y="156519"/>
                    </a:cubicBezTo>
                    <a:cubicBezTo>
                      <a:pt x="0" y="70076"/>
                      <a:pt x="70076" y="0"/>
                      <a:pt x="156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sq" cmpd="sng" w="1206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" name="Google Shape;104;ge2d015eb68_5_0"/>
              <p:cNvSpPr/>
              <p:nvPr/>
            </p:nvSpPr>
            <p:spPr>
              <a:xfrm rot="238005">
                <a:off x="5703636" y="5186537"/>
                <a:ext cx="133643" cy="4571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ge2d015eb68_5_0"/>
              <p:cNvSpPr/>
              <p:nvPr/>
            </p:nvSpPr>
            <p:spPr>
              <a:xfrm rot="238005">
                <a:off x="6999181" y="5153310"/>
                <a:ext cx="172582" cy="4660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6" name="Google Shape;106;ge2d015eb68_5_0"/>
            <p:cNvSpPr/>
            <p:nvPr/>
          </p:nvSpPr>
          <p:spPr>
            <a:xfrm>
              <a:off x="1300950" y="5144792"/>
              <a:ext cx="4795200" cy="1593300"/>
            </a:xfrm>
            <a:prstGeom prst="ellipse">
              <a:avLst/>
            </a:prstGeom>
            <a:gradFill>
              <a:gsLst>
                <a:gs pos="0">
                  <a:srgbClr val="FF0100">
                    <a:alpha val="29803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ge2d015eb68_5_0"/>
            <p:cNvSpPr/>
            <p:nvPr/>
          </p:nvSpPr>
          <p:spPr>
            <a:xfrm>
              <a:off x="5751678" y="5056212"/>
              <a:ext cx="4795052" cy="1593335"/>
            </a:xfrm>
            <a:prstGeom prst="ellipse">
              <a:avLst/>
            </a:prstGeom>
            <a:gradFill>
              <a:gsLst>
                <a:gs pos="0">
                  <a:srgbClr val="FF0100">
                    <a:alpha val="29803"/>
                  </a:srgbClr>
                </a:gs>
                <a:gs pos="100000">
                  <a:srgbClr val="FF0100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" name="Google Shape;108;ge2d015eb68_5_0"/>
          <p:cNvSpPr/>
          <p:nvPr/>
        </p:nvSpPr>
        <p:spPr>
          <a:xfrm>
            <a:off x="4202798" y="2704242"/>
            <a:ext cx="365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단, </a:t>
            </a:r>
            <a:r>
              <a:rPr b="1" i="0" lang="en-US" sz="1050" u="none" cap="none" strike="noStrike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분의 고객을 위한 서비스</a:t>
            </a:r>
            <a:endParaRPr b="1" i="0" sz="1050" u="none" cap="none" strike="noStrike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e2d015eb68_5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￼</a:t>
            </a:r>
            <a:endParaRPr/>
          </a:p>
        </p:txBody>
      </p:sp>
      <p:pic>
        <p:nvPicPr>
          <p:cNvPr id="110" name="Google Shape;110;ge2d015eb68_5_0" title="배기음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1800" y="161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e2d015eb68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175" y="-99078"/>
            <a:ext cx="6142051" cy="345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9499cca02_3_7"/>
          <p:cNvSpPr/>
          <p:nvPr/>
        </p:nvSpPr>
        <p:spPr>
          <a:xfrm>
            <a:off x="2324250" y="2182366"/>
            <a:ext cx="7543500" cy="29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0">
                <a:solidFill>
                  <a:srgbClr val="E8C19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시연</a:t>
            </a:r>
            <a:endParaRPr b="1" i="1" sz="10000" u="none" cap="none" strike="noStrike">
              <a:solidFill>
                <a:srgbClr val="E8C19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8" name="Google Shape;308;ge9499cca02_3_7"/>
          <p:cNvCxnSpPr/>
          <p:nvPr/>
        </p:nvCxnSpPr>
        <p:spPr>
          <a:xfrm>
            <a:off x="3205800" y="3853850"/>
            <a:ext cx="57645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9499cca02_0_2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4" name="Google Shape;314;ge9499cca02_0_2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ge9499cca02_0_2"/>
          <p:cNvSpPr/>
          <p:nvPr/>
        </p:nvSpPr>
        <p:spPr>
          <a:xfrm>
            <a:off x="4537229" y="2291072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44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e9499cca02_0_2"/>
          <p:cNvSpPr/>
          <p:nvPr/>
        </p:nvSpPr>
        <p:spPr>
          <a:xfrm>
            <a:off x="6412096" y="2320816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44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e9499cca02_0_2"/>
          <p:cNvSpPr/>
          <p:nvPr/>
        </p:nvSpPr>
        <p:spPr>
          <a:xfrm>
            <a:off x="4520517" y="4301611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44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e9499cca02_0_2"/>
          <p:cNvSpPr/>
          <p:nvPr/>
        </p:nvSpPr>
        <p:spPr>
          <a:xfrm>
            <a:off x="6395384" y="4331355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44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e9499cca02_0_2"/>
          <p:cNvSpPr/>
          <p:nvPr/>
        </p:nvSpPr>
        <p:spPr>
          <a:xfrm>
            <a:off x="7930600" y="2039600"/>
            <a:ext cx="32355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홍석진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팀원들에게 배울 점이 많아서 좋았고 하고 싶었던 것들을 구현하기 위해서는 코드를 짜는거 외에도 정말 많은 과정이 필요하다는 것을 알았습니다. </a:t>
            </a:r>
            <a:endParaRPr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0" name="Google Shape;320;ge9499cca02_0_2"/>
          <p:cNvCxnSpPr/>
          <p:nvPr/>
        </p:nvCxnSpPr>
        <p:spPr>
          <a:xfrm>
            <a:off x="8081574" y="3485559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1" name="Google Shape;321;ge9499cca02_0_2"/>
          <p:cNvSpPr/>
          <p:nvPr/>
        </p:nvSpPr>
        <p:spPr>
          <a:xfrm>
            <a:off x="7973852" y="4167030"/>
            <a:ext cx="3138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구본학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두 석진이 앞에서 끌어지고 뒤에서 밀어주고 성헌씨가 도와줘서 실력 향상에 큰 도움이 되어서 팀원들에게 고맙습니다.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322" name="Google Shape;322;ge9499cca02_0_2"/>
          <p:cNvCxnSpPr/>
          <p:nvPr/>
        </p:nvCxnSpPr>
        <p:spPr>
          <a:xfrm>
            <a:off x="8124830" y="5612995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ge9499cca02_0_2"/>
          <p:cNvSpPr/>
          <p:nvPr/>
        </p:nvSpPr>
        <p:spPr>
          <a:xfrm>
            <a:off x="921331" y="1966707"/>
            <a:ext cx="3138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강석진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기능을 너무 많이 넣으려다보니 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미처 구현하지 못한 부분과 DB가 계속 추가되어 정규화를 제대로 하지 못해 아쉬웠습니다.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324" name="Google Shape;324;ge9499cca02_0_2"/>
          <p:cNvCxnSpPr/>
          <p:nvPr/>
        </p:nvCxnSpPr>
        <p:spPr>
          <a:xfrm>
            <a:off x="1072309" y="3565072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ge9499cca02_0_2"/>
          <p:cNvSpPr/>
          <p:nvPr/>
        </p:nvSpPr>
        <p:spPr>
          <a:xfrm>
            <a:off x="728824" y="4094150"/>
            <a:ext cx="33741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조성헌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프론트엔드에 비해 백엔드 부분에서 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기여를 많이 하지 못한게 아쉽습니다.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또한 개발자는 상호소통이 가장 중요하다고 느겼습니다.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326" name="Google Shape;326;ge9499cca02_0_2"/>
          <p:cNvCxnSpPr/>
          <p:nvPr/>
        </p:nvCxnSpPr>
        <p:spPr>
          <a:xfrm>
            <a:off x="1115565" y="5692508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327" name="Google Shape;327;ge9499cca0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661" y="2158222"/>
            <a:ext cx="1088299" cy="13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e9499cca0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271" y="4139109"/>
            <a:ext cx="1088300" cy="145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e9499cca02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475" y="2163250"/>
            <a:ext cx="1088300" cy="138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e9499cca02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531" y="4110426"/>
            <a:ext cx="1129419" cy="15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2e6ffa058_1_6"/>
          <p:cNvSpPr/>
          <p:nvPr/>
        </p:nvSpPr>
        <p:spPr>
          <a:xfrm>
            <a:off x="2324250" y="2182366"/>
            <a:ext cx="7543500" cy="29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0">
                <a:solidFill>
                  <a:srgbClr val="E8C19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i="1" sz="10000" u="none" cap="none" strike="noStrike">
              <a:solidFill>
                <a:srgbClr val="E8C19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6" name="Google Shape;336;ge2e6ffa058_1_6"/>
          <p:cNvCxnSpPr/>
          <p:nvPr/>
        </p:nvCxnSpPr>
        <p:spPr>
          <a:xfrm>
            <a:off x="3205800" y="3853850"/>
            <a:ext cx="57645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"/>
          <p:cNvSpPr/>
          <p:nvPr/>
        </p:nvSpPr>
        <p:spPr>
          <a:xfrm>
            <a:off x="3967817" y="4983180"/>
            <a:ext cx="4706625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 can use a software program such as Microsoft Power Point to provide the audience with slides that contains your major points or essential information.</a:t>
            </a:r>
            <a:endParaRPr/>
          </a:p>
        </p:txBody>
      </p:sp>
      <p:sp>
        <p:nvSpPr>
          <p:cNvPr id="342" name="Google Shape;342;p3"/>
          <p:cNvSpPr/>
          <p:nvPr/>
        </p:nvSpPr>
        <p:spPr>
          <a:xfrm>
            <a:off x="5689168" y="2677639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343" name="Google Shape;343;p3"/>
          <p:cNvSpPr/>
          <p:nvPr/>
        </p:nvSpPr>
        <p:spPr>
          <a:xfrm>
            <a:off x="5845667" y="2075473"/>
            <a:ext cx="853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6961638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7129208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3"/>
          <p:cNvSpPr/>
          <p:nvPr/>
        </p:nvSpPr>
        <p:spPr>
          <a:xfrm>
            <a:off x="7296778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3"/>
          <p:cNvSpPr/>
          <p:nvPr/>
        </p:nvSpPr>
        <p:spPr>
          <a:xfrm>
            <a:off x="7464348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"/>
          <p:cNvSpPr/>
          <p:nvPr/>
        </p:nvSpPr>
        <p:spPr>
          <a:xfrm>
            <a:off x="763191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"/>
          <p:cNvSpPr/>
          <p:nvPr/>
        </p:nvSpPr>
        <p:spPr>
          <a:xfrm>
            <a:off x="779948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3"/>
          <p:cNvSpPr/>
          <p:nvPr/>
        </p:nvSpPr>
        <p:spPr>
          <a:xfrm>
            <a:off x="796705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"/>
          <p:cNvSpPr/>
          <p:nvPr/>
        </p:nvSpPr>
        <p:spPr>
          <a:xfrm>
            <a:off x="813462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830219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8469768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396781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3"/>
          <p:cNvSpPr/>
          <p:nvPr/>
        </p:nvSpPr>
        <p:spPr>
          <a:xfrm>
            <a:off x="413538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430295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"/>
          <p:cNvSpPr/>
          <p:nvPr/>
        </p:nvSpPr>
        <p:spPr>
          <a:xfrm>
            <a:off x="447052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"/>
          <p:cNvSpPr/>
          <p:nvPr/>
        </p:nvSpPr>
        <p:spPr>
          <a:xfrm>
            <a:off x="463809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3"/>
          <p:cNvSpPr/>
          <p:nvPr/>
        </p:nvSpPr>
        <p:spPr>
          <a:xfrm>
            <a:off x="4805667" y="28153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"/>
          <p:cNvSpPr/>
          <p:nvPr/>
        </p:nvSpPr>
        <p:spPr>
          <a:xfrm>
            <a:off x="4973237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"/>
          <p:cNvSpPr/>
          <p:nvPr/>
        </p:nvSpPr>
        <p:spPr>
          <a:xfrm>
            <a:off x="5140807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5308377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5475947" y="28153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5689168" y="3108689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365" name="Google Shape;365;p3"/>
          <p:cNvSpPr/>
          <p:nvPr/>
        </p:nvSpPr>
        <p:spPr>
          <a:xfrm>
            <a:off x="696163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712920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729677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746434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763191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"/>
          <p:cNvSpPr/>
          <p:nvPr/>
        </p:nvSpPr>
        <p:spPr>
          <a:xfrm>
            <a:off x="779948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"/>
          <p:cNvSpPr/>
          <p:nvPr/>
        </p:nvSpPr>
        <p:spPr>
          <a:xfrm>
            <a:off x="796705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"/>
          <p:cNvSpPr/>
          <p:nvPr/>
        </p:nvSpPr>
        <p:spPr>
          <a:xfrm>
            <a:off x="8134628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"/>
          <p:cNvSpPr/>
          <p:nvPr/>
        </p:nvSpPr>
        <p:spPr>
          <a:xfrm>
            <a:off x="8302198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"/>
          <p:cNvSpPr/>
          <p:nvPr/>
        </p:nvSpPr>
        <p:spPr>
          <a:xfrm>
            <a:off x="8469768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"/>
          <p:cNvSpPr/>
          <p:nvPr/>
        </p:nvSpPr>
        <p:spPr>
          <a:xfrm>
            <a:off x="3967817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4135387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"/>
          <p:cNvSpPr/>
          <p:nvPr/>
        </p:nvSpPr>
        <p:spPr>
          <a:xfrm>
            <a:off x="4302957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"/>
          <p:cNvSpPr/>
          <p:nvPr/>
        </p:nvSpPr>
        <p:spPr>
          <a:xfrm>
            <a:off x="4470527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3"/>
          <p:cNvSpPr/>
          <p:nvPr/>
        </p:nvSpPr>
        <p:spPr>
          <a:xfrm>
            <a:off x="4638097" y="32464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3"/>
          <p:cNvSpPr/>
          <p:nvPr/>
        </p:nvSpPr>
        <p:spPr>
          <a:xfrm>
            <a:off x="4805667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"/>
          <p:cNvSpPr/>
          <p:nvPr/>
        </p:nvSpPr>
        <p:spPr>
          <a:xfrm>
            <a:off x="4973237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"/>
          <p:cNvSpPr/>
          <p:nvPr/>
        </p:nvSpPr>
        <p:spPr>
          <a:xfrm>
            <a:off x="5140807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3"/>
          <p:cNvSpPr/>
          <p:nvPr/>
        </p:nvSpPr>
        <p:spPr>
          <a:xfrm>
            <a:off x="5308377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"/>
          <p:cNvSpPr/>
          <p:nvPr/>
        </p:nvSpPr>
        <p:spPr>
          <a:xfrm>
            <a:off x="5475947" y="32464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"/>
          <p:cNvSpPr/>
          <p:nvPr/>
        </p:nvSpPr>
        <p:spPr>
          <a:xfrm>
            <a:off x="5689168" y="3539739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386" name="Google Shape;386;p3"/>
          <p:cNvSpPr/>
          <p:nvPr/>
        </p:nvSpPr>
        <p:spPr>
          <a:xfrm>
            <a:off x="6961638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7129208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"/>
          <p:cNvSpPr/>
          <p:nvPr/>
        </p:nvSpPr>
        <p:spPr>
          <a:xfrm>
            <a:off x="7296778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7464348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3"/>
          <p:cNvSpPr/>
          <p:nvPr/>
        </p:nvSpPr>
        <p:spPr>
          <a:xfrm>
            <a:off x="7631918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3"/>
          <p:cNvSpPr/>
          <p:nvPr/>
        </p:nvSpPr>
        <p:spPr>
          <a:xfrm>
            <a:off x="7799488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7967058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8134628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8302198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8469768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3967817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"/>
          <p:cNvSpPr/>
          <p:nvPr/>
        </p:nvSpPr>
        <p:spPr>
          <a:xfrm>
            <a:off x="4135387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4302957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4470527" y="367746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"/>
          <p:cNvSpPr/>
          <p:nvPr/>
        </p:nvSpPr>
        <p:spPr>
          <a:xfrm>
            <a:off x="463809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"/>
          <p:cNvSpPr/>
          <p:nvPr/>
        </p:nvSpPr>
        <p:spPr>
          <a:xfrm>
            <a:off x="480566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"/>
          <p:cNvSpPr/>
          <p:nvPr/>
        </p:nvSpPr>
        <p:spPr>
          <a:xfrm>
            <a:off x="497323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"/>
          <p:cNvSpPr/>
          <p:nvPr/>
        </p:nvSpPr>
        <p:spPr>
          <a:xfrm>
            <a:off x="514080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"/>
          <p:cNvSpPr/>
          <p:nvPr/>
        </p:nvSpPr>
        <p:spPr>
          <a:xfrm>
            <a:off x="530837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"/>
          <p:cNvSpPr/>
          <p:nvPr/>
        </p:nvSpPr>
        <p:spPr>
          <a:xfrm>
            <a:off x="5475947" y="367746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"/>
          <p:cNvSpPr/>
          <p:nvPr/>
        </p:nvSpPr>
        <p:spPr>
          <a:xfrm>
            <a:off x="5689168" y="3970789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>
            <a:off x="6961638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"/>
          <p:cNvSpPr/>
          <p:nvPr/>
        </p:nvSpPr>
        <p:spPr>
          <a:xfrm>
            <a:off x="7129208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3"/>
          <p:cNvSpPr/>
          <p:nvPr/>
        </p:nvSpPr>
        <p:spPr>
          <a:xfrm>
            <a:off x="7296778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"/>
          <p:cNvSpPr/>
          <p:nvPr/>
        </p:nvSpPr>
        <p:spPr>
          <a:xfrm>
            <a:off x="7464348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"/>
          <p:cNvSpPr/>
          <p:nvPr/>
        </p:nvSpPr>
        <p:spPr>
          <a:xfrm>
            <a:off x="7631918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"/>
          <p:cNvSpPr/>
          <p:nvPr/>
        </p:nvSpPr>
        <p:spPr>
          <a:xfrm>
            <a:off x="7799488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"/>
          <p:cNvSpPr/>
          <p:nvPr/>
        </p:nvSpPr>
        <p:spPr>
          <a:xfrm>
            <a:off x="7967058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"/>
          <p:cNvSpPr/>
          <p:nvPr/>
        </p:nvSpPr>
        <p:spPr>
          <a:xfrm>
            <a:off x="8134628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"/>
          <p:cNvSpPr/>
          <p:nvPr/>
        </p:nvSpPr>
        <p:spPr>
          <a:xfrm>
            <a:off x="8302198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"/>
          <p:cNvSpPr/>
          <p:nvPr/>
        </p:nvSpPr>
        <p:spPr>
          <a:xfrm>
            <a:off x="8469768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"/>
          <p:cNvSpPr/>
          <p:nvPr/>
        </p:nvSpPr>
        <p:spPr>
          <a:xfrm>
            <a:off x="396781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413538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"/>
          <p:cNvSpPr/>
          <p:nvPr/>
        </p:nvSpPr>
        <p:spPr>
          <a:xfrm>
            <a:off x="430295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"/>
          <p:cNvSpPr/>
          <p:nvPr/>
        </p:nvSpPr>
        <p:spPr>
          <a:xfrm>
            <a:off x="447052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3"/>
          <p:cNvSpPr/>
          <p:nvPr/>
        </p:nvSpPr>
        <p:spPr>
          <a:xfrm>
            <a:off x="463809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3"/>
          <p:cNvSpPr/>
          <p:nvPr/>
        </p:nvSpPr>
        <p:spPr>
          <a:xfrm>
            <a:off x="480566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3"/>
          <p:cNvSpPr/>
          <p:nvPr/>
        </p:nvSpPr>
        <p:spPr>
          <a:xfrm>
            <a:off x="497323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"/>
          <p:cNvSpPr/>
          <p:nvPr/>
        </p:nvSpPr>
        <p:spPr>
          <a:xfrm>
            <a:off x="5140807" y="4108512"/>
            <a:ext cx="97230" cy="97230"/>
          </a:xfrm>
          <a:prstGeom prst="ellipse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3"/>
          <p:cNvSpPr/>
          <p:nvPr/>
        </p:nvSpPr>
        <p:spPr>
          <a:xfrm>
            <a:off x="5308377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"/>
          <p:cNvSpPr/>
          <p:nvPr/>
        </p:nvSpPr>
        <p:spPr>
          <a:xfrm>
            <a:off x="5475947" y="4108512"/>
            <a:ext cx="97230" cy="97230"/>
          </a:xfrm>
          <a:prstGeom prst="ellipse">
            <a:avLst/>
          </a:prstGeom>
          <a:solidFill>
            <a:srgbClr val="E8C193"/>
          </a:solidFill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"/>
          <p:cNvSpPr/>
          <p:nvPr/>
        </p:nvSpPr>
        <p:spPr>
          <a:xfrm>
            <a:off x="24912" y="2763009"/>
            <a:ext cx="3297537" cy="1521327"/>
          </a:xfrm>
          <a:prstGeom prst="rect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"/>
          <p:cNvSpPr/>
          <p:nvPr/>
        </p:nvSpPr>
        <p:spPr>
          <a:xfrm>
            <a:off x="8894463" y="2677639"/>
            <a:ext cx="3297537" cy="1521327"/>
          </a:xfrm>
          <a:prstGeom prst="rect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"/>
          <p:cNvSpPr/>
          <p:nvPr/>
        </p:nvSpPr>
        <p:spPr>
          <a:xfrm>
            <a:off x="361125" y="3222866"/>
            <a:ext cx="536224" cy="53622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0" name="Google Shape;430;p3"/>
          <p:cNvGrpSpPr/>
          <p:nvPr/>
        </p:nvGrpSpPr>
        <p:grpSpPr>
          <a:xfrm>
            <a:off x="9100837" y="3170190"/>
            <a:ext cx="536224" cy="536224"/>
            <a:chOff x="2104620" y="4162776"/>
            <a:chExt cx="536224" cy="536224"/>
          </a:xfrm>
        </p:grpSpPr>
        <p:sp>
          <p:nvSpPr>
            <p:cNvPr id="431" name="Google Shape;431;p3"/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32" name="Google Shape;432;p3"/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</p:grpSpPr>
          <p:sp>
            <p:nvSpPr>
              <p:cNvPr id="433" name="Google Shape;433;p3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rect b="b" l="l" r="r" t="t"/>
                <a:pathLst>
                  <a:path extrusionOk="0" h="963" w="1255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rect b="b" l="l" r="r" t="t"/>
                <a:pathLst>
                  <a:path extrusionOk="0" h="2058" w="2072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rect b="b" l="l" r="r" t="t"/>
                <a:pathLst>
                  <a:path extrusionOk="0" h="1236" w="984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rect b="b" l="l" r="r" t="t"/>
                <a:pathLst>
                  <a:path extrusionOk="0" h="1016" w="54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rect b="b" l="l" r="r" t="t"/>
                <a:pathLst>
                  <a:path extrusionOk="0" h="351" w="366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38" name="Google Shape;438;p3"/>
          <p:cNvSpPr/>
          <p:nvPr/>
        </p:nvSpPr>
        <p:spPr>
          <a:xfrm flipH="1">
            <a:off x="506697" y="3353455"/>
            <a:ext cx="214826" cy="263746"/>
          </a:xfrm>
          <a:custGeom>
            <a:rect b="b" l="l" r="r" t="t"/>
            <a:pathLst>
              <a:path extrusionOk="0" h="3472" w="2831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"/>
          <p:cNvSpPr/>
          <p:nvPr/>
        </p:nvSpPr>
        <p:spPr>
          <a:xfrm>
            <a:off x="950920" y="3170190"/>
            <a:ext cx="222646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2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440" name="Google Shape;440;p3"/>
          <p:cNvSpPr/>
          <p:nvPr/>
        </p:nvSpPr>
        <p:spPr>
          <a:xfrm>
            <a:off x="9682305" y="3002275"/>
            <a:ext cx="222646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2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cxnSp>
        <p:nvCxnSpPr>
          <p:cNvPr id="441" name="Google Shape;441;p3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p3"/>
          <p:cNvSpPr/>
          <p:nvPr/>
        </p:nvSpPr>
        <p:spPr>
          <a:xfrm>
            <a:off x="3069048" y="198224"/>
            <a:ext cx="6096000" cy="1015663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PRESENTATION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54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4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4"/>
          <p:cNvSpPr/>
          <p:nvPr/>
        </p:nvSpPr>
        <p:spPr>
          <a:xfrm>
            <a:off x="3069048" y="198224"/>
            <a:ext cx="6096000" cy="1015663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PRESENTATION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54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9" name="Google Shape;449;p4"/>
          <p:cNvCxnSpPr/>
          <p:nvPr/>
        </p:nvCxnSpPr>
        <p:spPr>
          <a:xfrm>
            <a:off x="1379835" y="2840762"/>
            <a:ext cx="3600000" cy="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4"/>
          <p:cNvCxnSpPr/>
          <p:nvPr/>
        </p:nvCxnSpPr>
        <p:spPr>
          <a:xfrm>
            <a:off x="1379835" y="2840762"/>
            <a:ext cx="2448000" cy="0"/>
          </a:xfrm>
          <a:prstGeom prst="straightConnector1">
            <a:avLst/>
          </a:prstGeom>
          <a:noFill/>
          <a:ln cap="rnd" cmpd="sng" w="476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4"/>
          <p:cNvSpPr/>
          <p:nvPr/>
        </p:nvSpPr>
        <p:spPr>
          <a:xfrm>
            <a:off x="1307270" y="2332932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452" name="Google Shape;452;p4"/>
          <p:cNvSpPr txBox="1"/>
          <p:nvPr/>
        </p:nvSpPr>
        <p:spPr>
          <a:xfrm>
            <a:off x="5072606" y="2489705"/>
            <a:ext cx="759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8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3" name="Google Shape;453;p4"/>
          <p:cNvCxnSpPr/>
          <p:nvPr/>
        </p:nvCxnSpPr>
        <p:spPr>
          <a:xfrm>
            <a:off x="1379835" y="3856422"/>
            <a:ext cx="3600000" cy="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4"/>
          <p:cNvCxnSpPr/>
          <p:nvPr/>
        </p:nvCxnSpPr>
        <p:spPr>
          <a:xfrm>
            <a:off x="1379835" y="3856422"/>
            <a:ext cx="2448000" cy="0"/>
          </a:xfrm>
          <a:prstGeom prst="straightConnector1">
            <a:avLst/>
          </a:prstGeom>
          <a:noFill/>
          <a:ln cap="rnd" cmpd="sng" w="476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5" name="Google Shape;455;p4"/>
          <p:cNvSpPr/>
          <p:nvPr/>
        </p:nvSpPr>
        <p:spPr>
          <a:xfrm>
            <a:off x="1307270" y="3348592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456" name="Google Shape;456;p4"/>
          <p:cNvSpPr txBox="1"/>
          <p:nvPr/>
        </p:nvSpPr>
        <p:spPr>
          <a:xfrm>
            <a:off x="5072606" y="3505365"/>
            <a:ext cx="759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8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7" name="Google Shape;457;p4"/>
          <p:cNvCxnSpPr/>
          <p:nvPr/>
        </p:nvCxnSpPr>
        <p:spPr>
          <a:xfrm>
            <a:off x="1379835" y="4872082"/>
            <a:ext cx="3600000" cy="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p4"/>
          <p:cNvCxnSpPr/>
          <p:nvPr/>
        </p:nvCxnSpPr>
        <p:spPr>
          <a:xfrm>
            <a:off x="1379835" y="4872082"/>
            <a:ext cx="2448000" cy="0"/>
          </a:xfrm>
          <a:prstGeom prst="straightConnector1">
            <a:avLst/>
          </a:prstGeom>
          <a:noFill/>
          <a:ln cap="rnd" cmpd="sng" w="476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4"/>
          <p:cNvSpPr/>
          <p:nvPr/>
        </p:nvSpPr>
        <p:spPr>
          <a:xfrm>
            <a:off x="1307270" y="4364252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460" name="Google Shape;460;p4"/>
          <p:cNvSpPr txBox="1"/>
          <p:nvPr/>
        </p:nvSpPr>
        <p:spPr>
          <a:xfrm>
            <a:off x="5072606" y="4521025"/>
            <a:ext cx="759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8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1" name="Google Shape;461;p4"/>
          <p:cNvCxnSpPr/>
          <p:nvPr/>
        </p:nvCxnSpPr>
        <p:spPr>
          <a:xfrm>
            <a:off x="1379835" y="5887742"/>
            <a:ext cx="3600000" cy="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4"/>
          <p:cNvCxnSpPr/>
          <p:nvPr/>
        </p:nvCxnSpPr>
        <p:spPr>
          <a:xfrm>
            <a:off x="1379835" y="5887742"/>
            <a:ext cx="2448000" cy="0"/>
          </a:xfrm>
          <a:prstGeom prst="straightConnector1">
            <a:avLst/>
          </a:prstGeom>
          <a:noFill/>
          <a:ln cap="rnd" cmpd="sng" w="476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3" name="Google Shape;463;p4"/>
          <p:cNvSpPr/>
          <p:nvPr/>
        </p:nvSpPr>
        <p:spPr>
          <a:xfrm>
            <a:off x="1307270" y="5379912"/>
            <a:ext cx="1104900" cy="313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A</a:t>
            </a:r>
            <a:endParaRPr/>
          </a:p>
        </p:txBody>
      </p:sp>
      <p:sp>
        <p:nvSpPr>
          <p:cNvPr id="464" name="Google Shape;464;p4"/>
          <p:cNvSpPr txBox="1"/>
          <p:nvPr/>
        </p:nvSpPr>
        <p:spPr>
          <a:xfrm>
            <a:off x="5072606" y="5536685"/>
            <a:ext cx="7597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lang="en-US" sz="1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8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5" name="Google Shape;465;p4"/>
          <p:cNvGraphicFramePr/>
          <p:nvPr/>
        </p:nvGraphicFramePr>
        <p:xfrm>
          <a:off x="6224605" y="1446141"/>
          <a:ext cx="5576100" cy="29181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66" name="Google Shape;466;p4"/>
          <p:cNvSpPr/>
          <p:nvPr/>
        </p:nvSpPr>
        <p:spPr>
          <a:xfrm>
            <a:off x="6488271" y="4921135"/>
            <a:ext cx="4706625" cy="1190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 sz="11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 can use a software program such as Microsoft Power Point to provide the audience with slides that contains your major points or essential information.</a:t>
            </a:r>
            <a:endParaRPr/>
          </a:p>
        </p:txBody>
      </p:sp>
      <p:sp>
        <p:nvSpPr>
          <p:cNvPr id="467" name="Google Shape;467;p4"/>
          <p:cNvSpPr/>
          <p:nvPr/>
        </p:nvSpPr>
        <p:spPr>
          <a:xfrm>
            <a:off x="8452880" y="2739373"/>
            <a:ext cx="678779" cy="678779"/>
          </a:xfrm>
          <a:prstGeom prst="ellipse">
            <a:avLst/>
          </a:prstGeom>
          <a:noFill/>
          <a:ln cap="flat" cmpd="sng" w="12700">
            <a:solidFill>
              <a:srgbClr val="E8C193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4"/>
          <p:cNvSpPr/>
          <p:nvPr/>
        </p:nvSpPr>
        <p:spPr>
          <a:xfrm>
            <a:off x="8720269" y="2667373"/>
            <a:ext cx="144000" cy="144000"/>
          </a:xfrm>
          <a:prstGeom prst="ellipse">
            <a:avLst/>
          </a:prstGeom>
          <a:solidFill>
            <a:srgbClr val="E8C193"/>
          </a:solidFill>
          <a:ln cap="flat" cmpd="dbl" w="2857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333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b="1" sz="800">
              <a:solidFill>
                <a:srgbClr val="333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"/>
          <p:cNvSpPr/>
          <p:nvPr/>
        </p:nvSpPr>
        <p:spPr>
          <a:xfrm>
            <a:off x="4537229" y="2291072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5"/>
          <p:cNvSpPr/>
          <p:nvPr/>
        </p:nvSpPr>
        <p:spPr>
          <a:xfrm>
            <a:off x="6412096" y="2320816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4520517" y="4301611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6395384" y="4331355"/>
            <a:ext cx="1314000" cy="1314000"/>
          </a:xfrm>
          <a:prstGeom prst="ellipse">
            <a:avLst/>
          </a:prstGeom>
          <a:gradFill>
            <a:gsLst>
              <a:gs pos="0">
                <a:srgbClr val="333234"/>
              </a:gs>
              <a:gs pos="100000">
                <a:srgbClr val="313033"/>
              </a:gs>
            </a:gsLst>
            <a:lin ang="18900000" scaled="0"/>
          </a:gradFill>
          <a:ln>
            <a:noFill/>
          </a:ln>
          <a:effectLst>
            <a:outerShdw blurRad="1104900" sx="80000" rotWithShape="0" algn="t" dir="7800000" dist="5207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7" name="Google Shape;477;p5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" name="Google Shape;478;p5"/>
          <p:cNvSpPr/>
          <p:nvPr/>
        </p:nvSpPr>
        <p:spPr>
          <a:xfrm>
            <a:off x="3069048" y="198224"/>
            <a:ext cx="6096000" cy="1015663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PRESENTATION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54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5"/>
          <p:cNvSpPr/>
          <p:nvPr/>
        </p:nvSpPr>
        <p:spPr>
          <a:xfrm>
            <a:off x="7930596" y="2039594"/>
            <a:ext cx="313818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4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cxnSp>
        <p:nvCxnSpPr>
          <p:cNvPr id="480" name="Google Shape;480;p5"/>
          <p:cNvCxnSpPr/>
          <p:nvPr/>
        </p:nvCxnSpPr>
        <p:spPr>
          <a:xfrm>
            <a:off x="8081574" y="3485559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p5"/>
          <p:cNvSpPr/>
          <p:nvPr/>
        </p:nvSpPr>
        <p:spPr>
          <a:xfrm>
            <a:off x="7973852" y="4167030"/>
            <a:ext cx="313818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4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cxnSp>
        <p:nvCxnSpPr>
          <p:cNvPr id="482" name="Google Shape;482;p5"/>
          <p:cNvCxnSpPr/>
          <p:nvPr/>
        </p:nvCxnSpPr>
        <p:spPr>
          <a:xfrm>
            <a:off x="8124830" y="5612995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5"/>
          <p:cNvSpPr/>
          <p:nvPr/>
        </p:nvSpPr>
        <p:spPr>
          <a:xfrm>
            <a:off x="921331" y="2119107"/>
            <a:ext cx="313818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4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cxnSp>
        <p:nvCxnSpPr>
          <p:cNvPr id="484" name="Google Shape;484;p5"/>
          <p:cNvCxnSpPr/>
          <p:nvPr/>
        </p:nvCxnSpPr>
        <p:spPr>
          <a:xfrm>
            <a:off x="1072309" y="3565072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5"/>
          <p:cNvSpPr/>
          <p:nvPr/>
        </p:nvSpPr>
        <p:spPr>
          <a:xfrm>
            <a:off x="964587" y="4246543"/>
            <a:ext cx="313818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 sz="14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cxnSp>
        <p:nvCxnSpPr>
          <p:cNvPr id="486" name="Google Shape;486;p5"/>
          <p:cNvCxnSpPr/>
          <p:nvPr/>
        </p:nvCxnSpPr>
        <p:spPr>
          <a:xfrm>
            <a:off x="1115565" y="5692508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87" name="Google Shape;487;p5"/>
          <p:cNvGrpSpPr/>
          <p:nvPr/>
        </p:nvGrpSpPr>
        <p:grpSpPr>
          <a:xfrm>
            <a:off x="4897784" y="2625485"/>
            <a:ext cx="554143" cy="554016"/>
            <a:chOff x="-846" y="1099"/>
            <a:chExt cx="4319" cy="4318"/>
          </a:xfrm>
        </p:grpSpPr>
        <p:sp>
          <p:nvSpPr>
            <p:cNvPr id="488" name="Google Shape;488;p5"/>
            <p:cNvSpPr/>
            <p:nvPr/>
          </p:nvSpPr>
          <p:spPr>
            <a:xfrm>
              <a:off x="-846" y="1099"/>
              <a:ext cx="4319" cy="4318"/>
            </a:xfrm>
            <a:custGeom>
              <a:rect b="b" l="l" r="r" t="t"/>
              <a:pathLst>
                <a:path extrusionOk="0" h="12954" w="12956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25" y="2395"/>
              <a:ext cx="576" cy="575"/>
            </a:xfrm>
            <a:custGeom>
              <a:rect b="b" l="l" r="r" t="t"/>
              <a:pathLst>
                <a:path extrusionOk="0" h="1727" w="1728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745" y="2395"/>
              <a:ext cx="576" cy="575"/>
            </a:xfrm>
            <a:custGeom>
              <a:rect b="b" l="l" r="r" t="t"/>
              <a:pathLst>
                <a:path extrusionOk="0" h="1727" w="1728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2465" y="2395"/>
              <a:ext cx="576" cy="575"/>
            </a:xfrm>
            <a:custGeom>
              <a:rect b="b" l="l" r="r" t="t"/>
              <a:pathLst>
                <a:path extrusionOk="0" h="1727" w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745" y="3834"/>
              <a:ext cx="576" cy="576"/>
            </a:xfrm>
            <a:custGeom>
              <a:rect b="b" l="l" r="r" t="t"/>
              <a:pathLst>
                <a:path extrusionOk="0" h="1727" w="1728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306" y="2395"/>
              <a:ext cx="575" cy="575"/>
            </a:xfrm>
            <a:custGeom>
              <a:rect b="b" l="l" r="r" t="t"/>
              <a:pathLst>
                <a:path extrusionOk="0" h="1727" w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1025" y="3114"/>
              <a:ext cx="576" cy="576"/>
            </a:xfrm>
            <a:custGeom>
              <a:rect b="b" l="l" r="r" t="t"/>
              <a:pathLst>
                <a:path extrusionOk="0" h="1728" w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1745" y="3114"/>
              <a:ext cx="576" cy="576"/>
            </a:xfrm>
            <a:custGeom>
              <a:rect b="b" l="l" r="r" t="t"/>
              <a:pathLst>
                <a:path extrusionOk="0" h="1728" w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2465" y="3114"/>
              <a:ext cx="576" cy="576"/>
            </a:xfrm>
            <a:custGeom>
              <a:rect b="b" l="l" r="r" t="t"/>
              <a:pathLst>
                <a:path extrusionOk="0" h="1728" w="1727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-414" y="3114"/>
              <a:ext cx="576" cy="576"/>
            </a:xfrm>
            <a:custGeom>
              <a:rect b="b" l="l" r="r" t="t"/>
              <a:pathLst>
                <a:path extrusionOk="0" h="1728" w="1727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306" y="3114"/>
              <a:ext cx="575" cy="576"/>
            </a:xfrm>
            <a:custGeom>
              <a:rect b="b" l="l" r="r" t="t"/>
              <a:pathLst>
                <a:path extrusionOk="0" h="1728" w="1727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1025" y="3834"/>
              <a:ext cx="576" cy="576"/>
            </a:xfrm>
            <a:custGeom>
              <a:rect b="b" l="l" r="r" t="t"/>
              <a:pathLst>
                <a:path extrusionOk="0" h="1727" w="1728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-414" y="3834"/>
              <a:ext cx="576" cy="576"/>
            </a:xfrm>
            <a:custGeom>
              <a:rect b="b" l="l" r="r" t="t"/>
              <a:pathLst>
                <a:path extrusionOk="0" h="1727" w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306" y="3834"/>
              <a:ext cx="575" cy="576"/>
            </a:xfrm>
            <a:custGeom>
              <a:rect b="b" l="l" r="r" t="t"/>
              <a:pathLst>
                <a:path extrusionOk="0" h="1727" w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>
            <a:off x="6856048" y="2592356"/>
            <a:ext cx="523677" cy="604427"/>
            <a:chOff x="5961053" y="3829527"/>
            <a:chExt cx="327684" cy="378212"/>
          </a:xfrm>
        </p:grpSpPr>
        <p:sp>
          <p:nvSpPr>
            <p:cNvPr id="503" name="Google Shape;503;p5"/>
            <p:cNvSpPr/>
            <p:nvPr/>
          </p:nvSpPr>
          <p:spPr>
            <a:xfrm>
              <a:off x="5961053" y="3829527"/>
              <a:ext cx="327684" cy="277332"/>
            </a:xfrm>
            <a:custGeom>
              <a:rect b="b" l="l" r="r" t="t"/>
              <a:pathLst>
                <a:path extrusionOk="0" h="9501" w="11227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5986273" y="4119469"/>
              <a:ext cx="189062" cy="88270"/>
            </a:xfrm>
            <a:custGeom>
              <a:rect b="b" l="l" r="r" t="t"/>
              <a:pathLst>
                <a:path extrusionOk="0" h="3023" w="6477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011493" y="416990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137505" y="416990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011493" y="414468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036713" y="4144689"/>
              <a:ext cx="12522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061845" y="414468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087065" y="414468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112285" y="414468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137505" y="4144689"/>
              <a:ext cx="12610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036713" y="4169909"/>
              <a:ext cx="88182" cy="12610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200467" y="4119469"/>
              <a:ext cx="63050" cy="88270"/>
            </a:xfrm>
            <a:custGeom>
              <a:rect b="b" l="l" r="r" t="t"/>
              <a:pathLst>
                <a:path extrusionOk="0" h="3023" w="2160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088904" y="3894416"/>
              <a:ext cx="71982" cy="71894"/>
            </a:xfrm>
            <a:custGeom>
              <a:rect b="b" l="l" r="r" t="t"/>
              <a:pathLst>
                <a:path extrusionOk="0" h="2465" w="2464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082599" y="3888111"/>
              <a:ext cx="46762" cy="46674"/>
            </a:xfrm>
            <a:custGeom>
              <a:rect b="b" l="l" r="r" t="t"/>
              <a:pathLst>
                <a:path extrusionOk="0" h="1601" w="1600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6120429" y="3925941"/>
              <a:ext cx="46762" cy="46674"/>
            </a:xfrm>
            <a:custGeom>
              <a:rect b="b" l="l" r="r" t="t"/>
              <a:pathLst>
                <a:path extrusionOk="0" h="1601" w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18" name="Google Shape;518;p5"/>
          <p:cNvGrpSpPr/>
          <p:nvPr/>
        </p:nvGrpSpPr>
        <p:grpSpPr>
          <a:xfrm>
            <a:off x="4824695" y="4628549"/>
            <a:ext cx="583554" cy="583418"/>
            <a:chOff x="1680" y="2"/>
            <a:chExt cx="4319" cy="4318"/>
          </a:xfrm>
        </p:grpSpPr>
        <p:sp>
          <p:nvSpPr>
            <p:cNvPr id="519" name="Google Shape;519;p5"/>
            <p:cNvSpPr/>
            <p:nvPr/>
          </p:nvSpPr>
          <p:spPr>
            <a:xfrm>
              <a:off x="1680" y="2"/>
              <a:ext cx="3311" cy="3023"/>
            </a:xfrm>
            <a:custGeom>
              <a:rect b="b" l="l" r="r" t="t"/>
              <a:pathLst>
                <a:path extrusionOk="0" h="9069" w="9933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407" y="1729"/>
              <a:ext cx="2592" cy="2591"/>
            </a:xfrm>
            <a:custGeom>
              <a:rect b="b" l="l" r="r" t="t"/>
              <a:pathLst>
                <a:path extrusionOk="0" h="7773" w="7774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2256" y="578"/>
              <a:ext cx="1439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3983" y="578"/>
              <a:ext cx="432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2256" y="1010"/>
              <a:ext cx="2159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3263" y="1442"/>
              <a:ext cx="1152" cy="143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2256" y="1442"/>
              <a:ext cx="720" cy="143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2256" y="1873"/>
              <a:ext cx="1007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839" y="2233"/>
              <a:ext cx="100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135" y="2233"/>
              <a:ext cx="432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839" y="2665"/>
              <a:ext cx="172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839" y="3097"/>
              <a:ext cx="172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1" name="Google Shape;531;p5"/>
          <p:cNvGrpSpPr/>
          <p:nvPr/>
        </p:nvGrpSpPr>
        <p:grpSpPr>
          <a:xfrm>
            <a:off x="6835831" y="4675704"/>
            <a:ext cx="458645" cy="598275"/>
            <a:chOff x="-34" y="2514"/>
            <a:chExt cx="3311" cy="4319"/>
          </a:xfrm>
        </p:grpSpPr>
        <p:sp>
          <p:nvSpPr>
            <p:cNvPr id="532" name="Google Shape;532;p5"/>
            <p:cNvSpPr/>
            <p:nvPr/>
          </p:nvSpPr>
          <p:spPr>
            <a:xfrm>
              <a:off x="-34" y="2946"/>
              <a:ext cx="2879" cy="3887"/>
            </a:xfrm>
            <a:custGeom>
              <a:rect b="b" l="l" r="r" t="t"/>
              <a:pathLst>
                <a:path extrusionOk="0" h="11660" w="8638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97" y="2514"/>
              <a:ext cx="2880" cy="3887"/>
            </a:xfrm>
            <a:custGeom>
              <a:rect b="b" l="l" r="r" t="t"/>
              <a:pathLst>
                <a:path extrusionOk="0" h="11660" w="8639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noFill/>
            <a:ln cap="flat" cmpd="sng" w="9525">
              <a:solidFill>
                <a:srgbClr val="E8C1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541" y="3954"/>
              <a:ext cx="1728" cy="143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41" y="3522"/>
              <a:ext cx="576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541" y="4385"/>
              <a:ext cx="1152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37" y="4385"/>
              <a:ext cx="432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541" y="4817"/>
              <a:ext cx="172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541" y="5681"/>
              <a:ext cx="172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189" y="5249"/>
              <a:ext cx="1080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541" y="5249"/>
              <a:ext cx="504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41" y="6113"/>
              <a:ext cx="288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973" y="6113"/>
              <a:ext cx="1296" cy="144"/>
            </a:xfrm>
            <a:prstGeom prst="rect">
              <a:avLst/>
            </a:prstGeom>
            <a:noFill/>
            <a:ln cap="flat" cmpd="sng" w="9525">
              <a:solidFill>
                <a:srgbClr val="E8C1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6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9" name="Google Shape;549;p6"/>
          <p:cNvSpPr/>
          <p:nvPr/>
        </p:nvSpPr>
        <p:spPr>
          <a:xfrm>
            <a:off x="3069048" y="198224"/>
            <a:ext cx="6096000" cy="1015663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PRESENTATION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54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50" name="Google Shape;550;p6"/>
          <p:cNvGraphicFramePr/>
          <p:nvPr/>
        </p:nvGraphicFramePr>
        <p:xfrm>
          <a:off x="1156466" y="15382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{6DCBA4DA-0F9A-4FDB-AAE0-12078F9BAD2E}</a:tableStyleId>
              </a:tblPr>
              <a:tblGrid>
                <a:gridCol w="2692175"/>
              </a:tblGrid>
              <a:tr h="7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9393D"/>
                    </a:solidFill>
                  </a:tcPr>
                </a:tc>
              </a:tr>
              <a:tr h="122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B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C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1" name="Google Shape;551;p6"/>
          <p:cNvGraphicFramePr/>
          <p:nvPr/>
        </p:nvGraphicFramePr>
        <p:xfrm>
          <a:off x="4569678" y="1501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{6DCBA4DA-0F9A-4FDB-AAE0-12078F9BAD2E}</a:tableStyleId>
              </a:tblPr>
              <a:tblGrid>
                <a:gridCol w="3015075"/>
                <a:gridCol w="3015075"/>
              </a:tblGrid>
              <a:tr h="78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9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93D"/>
                    </a:solidFill>
                  </a:tcPr>
                </a:tc>
              </a:tr>
              <a:tr h="124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B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B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C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 C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5A5A5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A5A5A5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C19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52" name="Google Shape;552;p6"/>
          <p:cNvGrpSpPr/>
          <p:nvPr/>
        </p:nvGrpSpPr>
        <p:grpSpPr>
          <a:xfrm>
            <a:off x="1719985" y="1836420"/>
            <a:ext cx="235754" cy="235754"/>
            <a:chOff x="1719985" y="1836420"/>
            <a:chExt cx="235754" cy="235754"/>
          </a:xfrm>
        </p:grpSpPr>
        <p:sp>
          <p:nvSpPr>
            <p:cNvPr id="553" name="Google Shape;553;p6"/>
            <p:cNvSpPr/>
            <p:nvPr/>
          </p:nvSpPr>
          <p:spPr>
            <a:xfrm>
              <a:off x="1719985" y="1836420"/>
              <a:ext cx="235754" cy="235754"/>
            </a:xfrm>
            <a:prstGeom prst="ellipse">
              <a:avLst/>
            </a:prstGeom>
            <a:gradFill>
              <a:gsLst>
                <a:gs pos="0">
                  <a:srgbClr val="333234"/>
                </a:gs>
                <a:gs pos="100000">
                  <a:srgbClr val="313033"/>
                </a:gs>
              </a:gsLst>
              <a:lin ang="18900000" scaled="0"/>
            </a:gra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774997" y="1891432"/>
              <a:ext cx="125730" cy="125730"/>
            </a:xfrm>
            <a:prstGeom prst="ellipse">
              <a:avLst/>
            </a:prstGeom>
            <a:gradFill>
              <a:gsLst>
                <a:gs pos="0">
                  <a:srgbClr val="896F51"/>
                </a:gs>
                <a:gs pos="50000">
                  <a:srgbClr val="C7A174"/>
                </a:gs>
                <a:gs pos="100000">
                  <a:srgbClr val="EEC18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5" name="Google Shape;555;p6"/>
          <p:cNvGrpSpPr/>
          <p:nvPr/>
        </p:nvGrpSpPr>
        <p:grpSpPr>
          <a:xfrm>
            <a:off x="5263285" y="1754299"/>
            <a:ext cx="235754" cy="235754"/>
            <a:chOff x="1719985" y="1836420"/>
            <a:chExt cx="235754" cy="235754"/>
          </a:xfrm>
        </p:grpSpPr>
        <p:sp>
          <p:nvSpPr>
            <p:cNvPr id="556" name="Google Shape;556;p6"/>
            <p:cNvSpPr/>
            <p:nvPr/>
          </p:nvSpPr>
          <p:spPr>
            <a:xfrm>
              <a:off x="1719985" y="1836420"/>
              <a:ext cx="235754" cy="235754"/>
            </a:xfrm>
            <a:prstGeom prst="ellipse">
              <a:avLst/>
            </a:prstGeom>
            <a:gradFill>
              <a:gsLst>
                <a:gs pos="0">
                  <a:srgbClr val="333234"/>
                </a:gs>
                <a:gs pos="100000">
                  <a:srgbClr val="313033"/>
                </a:gs>
              </a:gsLst>
              <a:lin ang="18900000" scaled="0"/>
            </a:gra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1774997" y="1891432"/>
              <a:ext cx="125730" cy="125730"/>
            </a:xfrm>
            <a:prstGeom prst="ellipse">
              <a:avLst/>
            </a:prstGeom>
            <a:gradFill>
              <a:gsLst>
                <a:gs pos="0">
                  <a:srgbClr val="333234"/>
                </a:gs>
                <a:gs pos="100000">
                  <a:srgbClr val="313033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8" name="Google Shape;558;p6"/>
          <p:cNvGrpSpPr/>
          <p:nvPr/>
        </p:nvGrpSpPr>
        <p:grpSpPr>
          <a:xfrm>
            <a:off x="8260485" y="1754299"/>
            <a:ext cx="235754" cy="235754"/>
            <a:chOff x="1719985" y="1836420"/>
            <a:chExt cx="235754" cy="235754"/>
          </a:xfrm>
        </p:grpSpPr>
        <p:sp>
          <p:nvSpPr>
            <p:cNvPr id="559" name="Google Shape;559;p6"/>
            <p:cNvSpPr/>
            <p:nvPr/>
          </p:nvSpPr>
          <p:spPr>
            <a:xfrm>
              <a:off x="1719985" y="1836420"/>
              <a:ext cx="235754" cy="235754"/>
            </a:xfrm>
            <a:prstGeom prst="ellipse">
              <a:avLst/>
            </a:prstGeom>
            <a:gradFill>
              <a:gsLst>
                <a:gs pos="0">
                  <a:srgbClr val="333234"/>
                </a:gs>
                <a:gs pos="100000">
                  <a:srgbClr val="313033"/>
                </a:gs>
              </a:gsLst>
              <a:lin ang="18900000" scaled="0"/>
            </a:gra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1774997" y="1891432"/>
              <a:ext cx="125730" cy="125730"/>
            </a:xfrm>
            <a:prstGeom prst="ellipse">
              <a:avLst/>
            </a:prstGeom>
            <a:gradFill>
              <a:gsLst>
                <a:gs pos="0">
                  <a:srgbClr val="333234"/>
                </a:gs>
                <a:gs pos="100000">
                  <a:srgbClr val="313033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"/>
          <p:cNvSpPr/>
          <p:nvPr/>
        </p:nvSpPr>
        <p:spPr>
          <a:xfrm>
            <a:off x="3919935" y="461016"/>
            <a:ext cx="4236842" cy="655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사용한 색상은?</a:t>
            </a:r>
            <a:endParaRPr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7"/>
          <p:cNvSpPr/>
          <p:nvPr/>
        </p:nvSpPr>
        <p:spPr>
          <a:xfrm>
            <a:off x="2387119" y="5524135"/>
            <a:ext cx="730247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2013 버전 이상 사용자께서는 스포이트 기능을 이용하시면 편하구요.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2010 이하 버전 사용자 께서는 다른 채우기 색 &gt; 사용자 지정 탭 &gt; RGB 색상 값 입력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7"/>
          <p:cNvSpPr/>
          <p:nvPr/>
        </p:nvSpPr>
        <p:spPr>
          <a:xfrm>
            <a:off x="2885712" y="1892806"/>
            <a:ext cx="2854910" cy="2854910"/>
          </a:xfrm>
          <a:prstGeom prst="ellipse">
            <a:avLst/>
          </a:prstGeom>
          <a:solidFill>
            <a:srgbClr val="2E2E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 46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 46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 49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7"/>
          <p:cNvSpPr/>
          <p:nvPr/>
        </p:nvSpPr>
        <p:spPr>
          <a:xfrm>
            <a:off x="6069636" y="1892806"/>
            <a:ext cx="2854910" cy="2854910"/>
          </a:xfrm>
          <a:prstGeom prst="ellipse">
            <a:avLst/>
          </a:prstGeom>
          <a:solidFill>
            <a:srgbClr val="E8C1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 232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 193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 147</a:t>
            </a:r>
            <a:endParaRPr b="1" sz="2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Google Shape;573;ge4b881413d_4_4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ge4b881413d_4_4"/>
          <p:cNvSpPr/>
          <p:nvPr/>
        </p:nvSpPr>
        <p:spPr>
          <a:xfrm>
            <a:off x="3069048" y="198224"/>
            <a:ext cx="6096000" cy="10158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flowChart</a:t>
            </a:r>
            <a:endParaRPr b="0" i="0" sz="54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5" name="Google Shape;575;ge4b881413d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91" y="3385763"/>
            <a:ext cx="2361059" cy="23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e4b881413d_4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883" y="1584338"/>
            <a:ext cx="1905167" cy="190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e4b881413d_4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350" y="1712831"/>
            <a:ext cx="2361059" cy="23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e4b881413d_4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100" y="3626331"/>
            <a:ext cx="2361059" cy="236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1395021" y="3283355"/>
            <a:ext cx="1605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나만의 차량관리 사이트</a:t>
            </a:r>
            <a:endParaRPr b="0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1609383" y="3570445"/>
            <a:ext cx="2030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</a:t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강석진</a:t>
            </a:r>
            <a:endParaRPr sz="12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조성헌</a:t>
            </a:r>
            <a:endParaRPr sz="12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구본학</a:t>
            </a:r>
            <a:endParaRPr sz="12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홍석진</a:t>
            </a:r>
            <a:endParaRPr sz="12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" name="Google Shape;118;p1"/>
          <p:cNvCxnSpPr/>
          <p:nvPr/>
        </p:nvCxnSpPr>
        <p:spPr>
          <a:xfrm rot="5400000">
            <a:off x="956619" y="4262861"/>
            <a:ext cx="1080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20" name="Google Shape;12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025" y="1623125"/>
            <a:ext cx="1779602" cy="289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"/>
          <p:cNvGrpSpPr/>
          <p:nvPr/>
        </p:nvGrpSpPr>
        <p:grpSpPr>
          <a:xfrm>
            <a:off x="5221600" y="1613850"/>
            <a:ext cx="4756702" cy="4795202"/>
            <a:chOff x="5678800" y="1537650"/>
            <a:chExt cx="4756702" cy="4795202"/>
          </a:xfrm>
        </p:grpSpPr>
        <p:pic>
          <p:nvPicPr>
            <p:cNvPr id="122" name="Google Shape;122;p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96447" y="1537650"/>
              <a:ext cx="1779602" cy="2896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8800" y="1576150"/>
              <a:ext cx="4756702" cy="4756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1200" y="1902500"/>
              <a:ext cx="979025" cy="6527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0162" y="989500"/>
            <a:ext cx="4895381" cy="27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ge9499cca02_2_3"/>
          <p:cNvCxnSpPr/>
          <p:nvPr/>
        </p:nvCxnSpPr>
        <p:spPr>
          <a:xfrm>
            <a:off x="1491048" y="706056"/>
            <a:ext cx="925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ge9499cca02_2_3"/>
          <p:cNvSpPr/>
          <p:nvPr/>
        </p:nvSpPr>
        <p:spPr>
          <a:xfrm>
            <a:off x="3069048" y="198224"/>
            <a:ext cx="6096000" cy="1015800"/>
          </a:xfrm>
          <a:prstGeom prst="rect">
            <a:avLst/>
          </a:prstGeom>
          <a:solidFill>
            <a:srgbClr val="2E2E3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저희 알파카 운영진소개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 한분만을 위한 쇼핑몰, 알파카</a:t>
            </a:r>
            <a:endParaRPr sz="54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e9499cca02_2_3"/>
          <p:cNvSpPr/>
          <p:nvPr/>
        </p:nvSpPr>
        <p:spPr>
          <a:xfrm>
            <a:off x="7930600" y="1582400"/>
            <a:ext cx="32355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홍석진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 기획하고 팀장보조</a:t>
            </a:r>
            <a:endParaRPr b="1" sz="18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알파카에 대한 아이디어와 창의적인 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부가기능 구현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화면구성(grid),  파일업로드, 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360VR 등 부가기능담당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ge9499cca02_2_3"/>
          <p:cNvCxnSpPr/>
          <p:nvPr/>
        </p:nvCxnSpPr>
        <p:spPr>
          <a:xfrm>
            <a:off x="8081574" y="3866559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e9499cca02_2_3"/>
          <p:cNvSpPr/>
          <p:nvPr/>
        </p:nvSpPr>
        <p:spPr>
          <a:xfrm>
            <a:off x="7973850" y="4167025"/>
            <a:ext cx="3978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구본학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 쇼핑몰의 시작을 담당하는 큰형님</a:t>
            </a:r>
            <a:endParaRPr sz="18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쇼핑몰의 시작인 로그인과 게시판을 담당하여 프로젝트 기간에도 계속된 성장을 보여준 큰형님</a:t>
            </a:r>
            <a:endParaRPr sz="1500"/>
          </a:p>
        </p:txBody>
      </p:sp>
      <p:cxnSp>
        <p:nvCxnSpPr>
          <p:cNvPr id="135" name="Google Shape;135;ge9499cca02_2_3"/>
          <p:cNvCxnSpPr/>
          <p:nvPr/>
        </p:nvCxnSpPr>
        <p:spPr>
          <a:xfrm>
            <a:off x="8124830" y="5765395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e9499cca02_2_3"/>
          <p:cNvSpPr/>
          <p:nvPr/>
        </p:nvSpPr>
        <p:spPr>
          <a:xfrm>
            <a:off x="965356" y="1585707"/>
            <a:ext cx="3138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강석진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2월반의 NO.1 알파카팀장</a:t>
            </a:r>
            <a:endParaRPr b="1" sz="18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2월반에서 모두가 인정하는 1등으로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알파카의 DB부터 화면까지(총괄) 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그의 손길이 안 닿은 곳이 없다... </a:t>
            </a:r>
            <a:r>
              <a:rPr lang="en-US" sz="13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/>
          </a:p>
        </p:txBody>
      </p:sp>
      <p:cxnSp>
        <p:nvCxnSpPr>
          <p:cNvPr id="137" name="Google Shape;137;ge9499cca02_2_3"/>
          <p:cNvCxnSpPr/>
          <p:nvPr/>
        </p:nvCxnSpPr>
        <p:spPr>
          <a:xfrm>
            <a:off x="1072309" y="3565072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ge9499cca02_2_3"/>
          <p:cNvSpPr/>
          <p:nvPr/>
        </p:nvSpPr>
        <p:spPr>
          <a:xfrm>
            <a:off x="295900" y="3941750"/>
            <a:ext cx="3807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조성헌</a:t>
            </a:r>
            <a:endParaRPr b="1" sz="16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 쇼핑몰의 게시판, 모든 디자인 담당</a:t>
            </a:r>
            <a:endParaRPr b="1" sz="16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알파카는 부트스트랩 기반이긴 하지만 </a:t>
            </a:r>
            <a:endParaRPr sz="1500">
              <a:solidFill>
                <a:srgbClr val="CABF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자체 CSS를 구축해서 모든 페이지를 꾸몄는데 </a:t>
            </a:r>
            <a:b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그의 감성이 물씬 묻어난다.</a:t>
            </a:r>
            <a:r>
              <a:rPr lang="en-US" sz="1500">
                <a:solidFill>
                  <a:srgbClr val="CABF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/>
          </a:p>
        </p:txBody>
      </p:sp>
      <p:cxnSp>
        <p:nvCxnSpPr>
          <p:cNvPr id="139" name="Google Shape;139;ge9499cca02_2_3"/>
          <p:cNvCxnSpPr/>
          <p:nvPr/>
        </p:nvCxnSpPr>
        <p:spPr>
          <a:xfrm>
            <a:off x="1115565" y="5844908"/>
            <a:ext cx="2772000" cy="0"/>
          </a:xfrm>
          <a:prstGeom prst="straightConnector1">
            <a:avLst/>
          </a:prstGeom>
          <a:noFill/>
          <a:ln cap="flat" cmpd="sng" w="9525">
            <a:solidFill>
              <a:srgbClr val="BFB2B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ge9499cca02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661" y="1853422"/>
            <a:ext cx="1088299" cy="13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e9499cca02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271" y="4139109"/>
            <a:ext cx="1088300" cy="145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e9499cca02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475" y="1858450"/>
            <a:ext cx="1088300" cy="138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9499cca02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531" y="4110426"/>
            <a:ext cx="1129419" cy="15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d4386121_0_0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Statistics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e2d4386121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cxnSp>
        <p:nvCxnSpPr>
          <p:cNvPr id="150" name="Google Shape;150;ge2d4386121_0_0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1" name="Google Shape;151;ge2d438612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25" y="1816125"/>
            <a:ext cx="6691350" cy="4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e2d4386121_0_0"/>
          <p:cNvSpPr/>
          <p:nvPr/>
        </p:nvSpPr>
        <p:spPr>
          <a:xfrm>
            <a:off x="7392000" y="1846725"/>
            <a:ext cx="46524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2015년도부터 2020년 까지의 자동차 등록대수의 변화 그래프 입니다. </a:t>
            </a:r>
            <a:endParaRPr sz="25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꾸준히 상승하여 곧 2000만대를 앞두고 있습니다.</a:t>
            </a: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25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d015eb68_0_100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e2d015eb68_0_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cxnSp>
        <p:nvCxnSpPr>
          <p:cNvPr id="159" name="Google Shape;159;ge2d015eb68_0_100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e2d015eb68_0_100"/>
          <p:cNvSpPr/>
          <p:nvPr/>
        </p:nvSpPr>
        <p:spPr>
          <a:xfrm>
            <a:off x="933000" y="1846736"/>
            <a:ext cx="102336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5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늘어나는 차 만큼 자동차 주변용품 시장도 점점 커지고 있습니다. 찾아보면 유용한 물품들이 </a:t>
            </a: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</a:t>
            </a: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지만 고객들은 상품에 대해 잘 모를 때가 많고 소모품이 많아 챙기지 못할 경우도 있죠. </a:t>
            </a:r>
            <a:endParaRPr sz="2500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 몸도 챙기기 힘든 나날들 속에 누군가가 내 차를 챙겨주면 좋겠다고 생각하신적이 있으십니까? 저희 알파카는 고객님들의 차의 관리사가 되어 여러가지 서비스를 제공해 드립니다.</a:t>
            </a:r>
            <a:endParaRPr b="0" i="0" sz="25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9499cca02_2_99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 이유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e9499cca02_2_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cxnSp>
        <p:nvCxnSpPr>
          <p:cNvPr id="167" name="Google Shape;167;ge9499cca02_2_99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ge9499cca02_2_99"/>
          <p:cNvSpPr/>
          <p:nvPr/>
        </p:nvSpPr>
        <p:spPr>
          <a:xfrm>
            <a:off x="1161600" y="3294536"/>
            <a:ext cx="102336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C193"/>
                </a:solidFill>
              </a:rPr>
              <a:t>지금까지 배운 모든것을 사용해서 프로젝트를 구성해 보자!</a:t>
            </a:r>
            <a:r>
              <a:rPr lang="en-US" sz="3200">
                <a:solidFill>
                  <a:srgbClr val="E8C193"/>
                </a:solidFill>
              </a:rPr>
              <a:t> </a:t>
            </a:r>
            <a:endParaRPr sz="3200">
              <a:solidFill>
                <a:srgbClr val="E8C193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499cca02_2_78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e9499cca02_2_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cxnSp>
        <p:nvCxnSpPr>
          <p:cNvPr id="175" name="Google Shape;175;ge9499cca02_2_78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ge9499cca02_2_78"/>
          <p:cNvSpPr/>
          <p:nvPr/>
        </p:nvSpPr>
        <p:spPr>
          <a:xfrm>
            <a:off x="933000" y="1999136"/>
            <a:ext cx="102336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ge9499cca02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38" y="1517850"/>
            <a:ext cx="97059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2E3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e4b881413d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399"/>
            <a:ext cx="11887199" cy="510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e4b881413d_5_0"/>
          <p:cNvSpPr/>
          <p:nvPr/>
        </p:nvSpPr>
        <p:spPr>
          <a:xfrm>
            <a:off x="3231300" y="284103"/>
            <a:ext cx="57294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8C193"/>
                </a:solidFill>
                <a:latin typeface="Malgun Gothic"/>
                <a:ea typeface="Malgun Gothic"/>
                <a:cs typeface="Malgun Gothic"/>
                <a:sym typeface="Malgun Gothic"/>
              </a:rPr>
              <a:t>WBS</a:t>
            </a:r>
            <a:endParaRPr b="1" i="0" sz="6600" u="none" cap="none" strike="noStrike">
              <a:solidFill>
                <a:srgbClr val="E8C19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4" name="Google Shape;184;ge4b881413d_5_0"/>
          <p:cNvCxnSpPr/>
          <p:nvPr/>
        </p:nvCxnSpPr>
        <p:spPr>
          <a:xfrm>
            <a:off x="4799994" y="1006488"/>
            <a:ext cx="2592000" cy="0"/>
          </a:xfrm>
          <a:prstGeom prst="straightConnector1">
            <a:avLst/>
          </a:prstGeom>
          <a:noFill/>
          <a:ln cap="flat" cmpd="sng" w="9525">
            <a:solidFill>
              <a:srgbClr val="E8C19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2020-02-05T05:32:01Z</dcterms:created>
  <dc:creator>조땡</dc:creator>
</cp:coreProperties>
</file>